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
  </p:notesMasterIdLst>
  <p:handoutMasterIdLst>
    <p:handoutMasterId r:id="rId13"/>
  </p:handoutMasterIdLst>
  <p:sldIdLst>
    <p:sldId id="277" r:id="rId5"/>
    <p:sldId id="278" r:id="rId6"/>
    <p:sldId id="279" r:id="rId7"/>
    <p:sldId id="280" r:id="rId8"/>
    <p:sldId id="284" r:id="rId9"/>
    <p:sldId id="262" r:id="rId10"/>
    <p:sldId id="28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38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D1A459-6B9E-C582-875E-D3EBE19AE548}" name="Birchall, Zoe" initials="ZB" userId="S::Zoe.Birchall@plan-international.org::b9696999-d4d8-4dbc-8cbe-d3bc8f83e50f" providerId="AD"/>
  <p188:author id="{258ACD79-0660-63C4-0A4D-A0D29B0FD1AB}" name="Gabbiano, Chiara" initials="GC" userId="S::chiara.gabbiano@planinternational.be::555c5c5c-eda6-4f03-bf50-d4e3f67280d0" providerId="AD"/>
  <p188:author id="{8C8F7996-2B74-EF20-3E67-41A0C10C2FE3}" name="Elliott, Joy" initials="EJ" userId="S::joy.elliott@plan-international.org::af19584d-1405-458d-b487-04daa9ab4e9a" providerId="AD"/>
  <p188:author id="{2407EDBB-D671-CEA7-A739-D4792C25464A}" name="Turner, Khadijah" initials="TK" userId="S::Khadijah.Turner@plan-international.org::5aafb9de-d5f5-4b34-912b-d65b18adac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35A4"/>
    <a:srgbClr val="0072BA"/>
    <a:srgbClr val="E8E100"/>
    <a:srgbClr val="E897FE"/>
    <a:srgbClr val="FF00FF"/>
    <a:srgbClr val="FFFFFF"/>
    <a:srgbClr val="E6007E"/>
    <a:srgbClr val="848AC4"/>
    <a:srgbClr val="5FB0A2"/>
    <a:srgbClr val="2B7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9F9E7D-D333-2601-3C94-CF46D518B289}" v="11" dt="2023-10-02T08:13:12.280"/>
    <p1510:client id="{573B696D-6239-E290-7934-59E928BBA632}" v="13" dt="2023-10-03T07:44:48.642"/>
    <p1510:client id="{7471FF3E-2622-0585-A449-B4418148F85A}" v="239" dt="2023-09-28T14:00:03.076"/>
    <p1510:client id="{8D6A03D7-9DA3-32F9-FC6A-9055462B340C}" v="78" dt="2023-09-29T14:52:36.007"/>
    <p1510:client id="{A2B8290B-0EFB-48A8-097B-8BD63BACB339}" v="7" dt="2023-10-02T15:14:20.154"/>
    <p1510:client id="{E1D08CA0-0142-4099-A204-72E3209AAAF5}" v="5" dt="2023-09-22T09:59:47.3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60" d="100"/>
          <a:sy n="60" d="100"/>
        </p:scale>
        <p:origin x="76" y="192"/>
      </p:cViewPr>
      <p:guideLst>
        <p:guide pos="3840"/>
        <p:guide orient="horz" pos="38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38166A-EE93-E244-B20A-83A48B973F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Regular"/>
            </a:endParaRPr>
          </a:p>
        </p:txBody>
      </p:sp>
      <p:sp>
        <p:nvSpPr>
          <p:cNvPr id="3" name="Date Placeholder 2">
            <a:extLst>
              <a:ext uri="{FF2B5EF4-FFF2-40B4-BE49-F238E27FC236}">
                <a16:creationId xmlns:a16="http://schemas.microsoft.com/office/drawing/2014/main" id="{0D8F6C17-FE75-0242-8B58-278758C2FF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8443EF-9979-C842-AD8E-8A2103C8CB95}" type="datetimeFigureOut">
              <a:rPr lang="en-US" smtClean="0">
                <a:latin typeface="Arial Regular"/>
              </a:rPr>
              <a:t>10/3/2023</a:t>
            </a:fld>
            <a:endParaRPr lang="en-US">
              <a:latin typeface="Arial Regular"/>
            </a:endParaRPr>
          </a:p>
        </p:txBody>
      </p:sp>
      <p:sp>
        <p:nvSpPr>
          <p:cNvPr id="4" name="Footer Placeholder 3">
            <a:extLst>
              <a:ext uri="{FF2B5EF4-FFF2-40B4-BE49-F238E27FC236}">
                <a16:creationId xmlns:a16="http://schemas.microsoft.com/office/drawing/2014/main" id="{E00C2C9D-CC0B-634C-A78E-86DAFDE380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Regular"/>
            </a:endParaRPr>
          </a:p>
        </p:txBody>
      </p:sp>
      <p:sp>
        <p:nvSpPr>
          <p:cNvPr id="5" name="Slide Number Placeholder 4">
            <a:extLst>
              <a:ext uri="{FF2B5EF4-FFF2-40B4-BE49-F238E27FC236}">
                <a16:creationId xmlns:a16="http://schemas.microsoft.com/office/drawing/2014/main" id="{48376038-3370-E14F-8F4B-5CD9B552FB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84CEC9-25B8-9A42-8E00-F14791DBA068}" type="slidenum">
              <a:rPr lang="en-US" smtClean="0">
                <a:latin typeface="Arial Regular"/>
              </a:rPr>
              <a:t>‹#›</a:t>
            </a:fld>
            <a:endParaRPr lang="en-US">
              <a:latin typeface="Arial Regular"/>
            </a:endParaRPr>
          </a:p>
        </p:txBody>
      </p:sp>
    </p:spTree>
    <p:extLst>
      <p:ext uri="{BB962C8B-B14F-4D97-AF65-F5344CB8AC3E}">
        <p14:creationId xmlns:p14="http://schemas.microsoft.com/office/powerpoint/2010/main" val="1309026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FAB37426-6DE3-5148-9826-683E79D6DD76}" type="datetimeFigureOut">
              <a:rPr lang="en-US" smtClean="0"/>
              <a:pPr/>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46B35C9C-89BF-E448-89E9-B40140B30819}" type="slidenum">
              <a:rPr lang="en-US" smtClean="0"/>
              <a:pPr/>
              <a:t>‹#›</a:t>
            </a:fld>
            <a:endParaRPr lang="en-US"/>
          </a:p>
        </p:txBody>
      </p:sp>
    </p:spTree>
    <p:extLst>
      <p:ext uri="{BB962C8B-B14F-4D97-AF65-F5344CB8AC3E}">
        <p14:creationId xmlns:p14="http://schemas.microsoft.com/office/powerpoint/2010/main" val="174776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Blessing in Sierra Leone, who is campaigning for women’s representation in politics. Blessing shares her experience of success working as part of a campaign to change the law in Uganda to ensure representation for women in politics. </a:t>
            </a:r>
          </a:p>
          <a:p>
            <a:pPr marL="171450" indent="-171450">
              <a:buFont typeface="Arial" panose="020B0604020202020204" pitchFamily="34" charset="0"/>
              <a:buChar char="•"/>
            </a:pPr>
            <a:r>
              <a:rPr lang="en-GB" err="1"/>
              <a:t>Rahimat</a:t>
            </a:r>
            <a:r>
              <a:rPr lang="en-GB"/>
              <a:t> in Nepal who campaigns against child marriage and human trafficking and for improved digital literacy for girls. Despite hostility and criticism, she continues to push for girl's rights.</a:t>
            </a:r>
          </a:p>
          <a:p>
            <a:pPr marL="171450" indent="-171450">
              <a:buFont typeface="Arial" panose="020B0604020202020204" pitchFamily="34" charset="0"/>
              <a:buChar char="•"/>
            </a:pPr>
            <a:r>
              <a:rPr lang="en-GB"/>
              <a:t>Fatima in Lebanon campaigns for gender equality and sexual and reproductive health rights. Sharing her personal experience of the barriers she faced and how this shaped her journey to activism.</a:t>
            </a:r>
          </a:p>
          <a:p>
            <a:pPr marL="171450" indent="-171450">
              <a:buFont typeface="Arial" panose="020B0604020202020204" pitchFamily="34" charset="0"/>
              <a:buChar char="•"/>
            </a:pPr>
            <a:r>
              <a:rPr lang="en-GB" err="1"/>
              <a:t>Oilean</a:t>
            </a:r>
            <a:r>
              <a:rPr lang="en-GB"/>
              <a:t> in Ireland is a climate change activist who has created a powerful movement in her community to engage people to consider their carbon footprint when buying clothes.</a:t>
            </a:r>
          </a:p>
          <a:p>
            <a:pPr marL="171450" indent="-171450">
              <a:buFont typeface="Arial" panose="020B0604020202020204" pitchFamily="34" charset="0"/>
              <a:buChar char="•"/>
            </a:pPr>
            <a:r>
              <a:rPr lang="en-GB" err="1"/>
              <a:t>Soumaya</a:t>
            </a:r>
            <a:r>
              <a:rPr lang="en-GB"/>
              <a:t> in Somaliland campaigns for equal employment opportunities for girls and has used her drive and entrepreneurial skills to create a dedicated space for girls and young women to improve their access to employment. </a:t>
            </a:r>
          </a:p>
          <a:p>
            <a:pPr marL="171450" indent="-171450">
              <a:buFont typeface="Arial" panose="020B0604020202020204" pitchFamily="34" charset="0"/>
              <a:buChar char="•"/>
            </a:pPr>
            <a:r>
              <a:rPr lang="en-GB"/>
              <a:t>The Guatemalan Girls Empowerment Movement are a group who campaign against gender-based violence and representatives Heydi (18 years old), </a:t>
            </a:r>
            <a:r>
              <a:rPr lang="en-GB" err="1"/>
              <a:t>Vidalía</a:t>
            </a:r>
            <a:r>
              <a:rPr lang="en-GB"/>
              <a:t> (19 years old), Lesley (19 years old), and Jocelin (14 years old) share how joining together has enabled them each to feel more confident to advocate for themselves and their peers as they flight for change.</a:t>
            </a:r>
          </a:p>
        </p:txBody>
      </p:sp>
      <p:sp>
        <p:nvSpPr>
          <p:cNvPr id="4" name="Slide Number Placeholder 3"/>
          <p:cNvSpPr>
            <a:spLocks noGrp="1"/>
          </p:cNvSpPr>
          <p:nvPr>
            <p:ph type="sldNum" sz="quarter" idx="5"/>
          </p:nvPr>
        </p:nvSpPr>
        <p:spPr/>
        <p:txBody>
          <a:bodyPr/>
          <a:lstStyle/>
          <a:p>
            <a:fld id="{46B35C9C-89BF-E448-89E9-B40140B30819}" type="slidenum">
              <a:rPr lang="en-US" smtClean="0"/>
              <a:pPr/>
              <a:t>4</a:t>
            </a:fld>
            <a:endParaRPr lang="en-US"/>
          </a:p>
        </p:txBody>
      </p:sp>
    </p:spTree>
    <p:extLst>
      <p:ext uri="{BB962C8B-B14F-4D97-AF65-F5344CB8AC3E}">
        <p14:creationId xmlns:p14="http://schemas.microsoft.com/office/powerpoint/2010/main" val="29120198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1" i="0">
                <a:solidFill>
                  <a:schemeClr val="tx1"/>
                </a:solidFill>
              </a:defRPr>
            </a:lvl1pPr>
          </a:lstStyle>
          <a:p>
            <a:fld id="{7D022950-680C-3A46-AC3C-1F0C3D703649}" type="slidenum">
              <a:rPr lang="en-US" smtClean="0"/>
              <a:pPr/>
              <a:t>‹#›</a:t>
            </a:fld>
            <a:endParaRPr lang="en-US"/>
          </a:p>
        </p:txBody>
      </p:sp>
      <p:sp>
        <p:nvSpPr>
          <p:cNvPr id="22" name="TextBox 21">
            <a:extLst>
              <a:ext uri="{FF2B5EF4-FFF2-40B4-BE49-F238E27FC236}">
                <a16:creationId xmlns:a16="http://schemas.microsoft.com/office/drawing/2014/main" id="{5BC1B73F-823A-D64D-B584-A68E4EF25B37}"/>
              </a:ext>
            </a:extLst>
          </p:cNvPr>
          <p:cNvSpPr txBox="1"/>
          <p:nvPr userDrawn="1"/>
        </p:nvSpPr>
        <p:spPr>
          <a:xfrm>
            <a:off x="575735" y="1920240"/>
            <a:ext cx="5520267" cy="369332"/>
          </a:xfrm>
          <a:prstGeom prst="rect">
            <a:avLst/>
          </a:prstGeom>
          <a:noFill/>
        </p:spPr>
        <p:txBody>
          <a:bodyPr wrap="square" rtlCol="0">
            <a:spAutoFit/>
          </a:bodyPr>
          <a:lstStyle/>
          <a:p>
            <a:r>
              <a:rPr lang="en-US" sz="1800" b="1">
                <a:latin typeface="Arial"/>
                <a:cs typeface="Arial"/>
              </a:rPr>
              <a:t>Equal sign</a:t>
            </a:r>
          </a:p>
        </p:txBody>
      </p:sp>
      <p:sp>
        <p:nvSpPr>
          <p:cNvPr id="23" name="TextBox 22">
            <a:extLst>
              <a:ext uri="{FF2B5EF4-FFF2-40B4-BE49-F238E27FC236}">
                <a16:creationId xmlns:a16="http://schemas.microsoft.com/office/drawing/2014/main" id="{AA8AB561-0041-BA47-9F19-772A8AA8CB06}"/>
              </a:ext>
            </a:extLst>
          </p:cNvPr>
          <p:cNvSpPr txBox="1"/>
          <p:nvPr userDrawn="1"/>
        </p:nvSpPr>
        <p:spPr>
          <a:xfrm>
            <a:off x="575734" y="2558016"/>
            <a:ext cx="5163679" cy="587853"/>
          </a:xfrm>
          <a:prstGeom prst="rect">
            <a:avLst/>
          </a:prstGeom>
          <a:noFill/>
        </p:spPr>
        <p:txBody>
          <a:bodyPr wrap="square" rtlCol="0">
            <a:spAutoFit/>
          </a:bodyPr>
          <a:lstStyle/>
          <a:p>
            <a:pPr>
              <a:lnSpc>
                <a:spcPts val="2020"/>
              </a:lnSpc>
            </a:pPr>
            <a:r>
              <a:rPr lang="en-US" sz="1600">
                <a:latin typeface="Arial"/>
                <a:cs typeface="Arial"/>
              </a:rPr>
              <a:t>To change the </a:t>
            </a:r>
            <a:r>
              <a:rPr lang="en-US" sz="1600" err="1">
                <a:latin typeface="Arial"/>
                <a:cs typeface="Arial"/>
              </a:rPr>
              <a:t>colour</a:t>
            </a:r>
            <a:r>
              <a:rPr lang="en-US" sz="1600">
                <a:latin typeface="Arial"/>
                <a:cs typeface="Arial"/>
              </a:rPr>
              <a:t>, select the equal sign, go to </a:t>
            </a:r>
            <a:r>
              <a:rPr lang="en-US" sz="1600" b="1">
                <a:latin typeface="Arial"/>
                <a:cs typeface="Arial"/>
              </a:rPr>
              <a:t>Shape Format &gt; Shape Fill</a:t>
            </a:r>
          </a:p>
        </p:txBody>
      </p:sp>
      <p:sp>
        <p:nvSpPr>
          <p:cNvPr id="11" name="TextBox 10">
            <a:extLst>
              <a:ext uri="{FF2B5EF4-FFF2-40B4-BE49-F238E27FC236}">
                <a16:creationId xmlns:a16="http://schemas.microsoft.com/office/drawing/2014/main" id="{446B91B5-E2B1-144A-AD9F-D79002FEA745}"/>
              </a:ext>
            </a:extLst>
          </p:cNvPr>
          <p:cNvSpPr txBox="1"/>
          <p:nvPr userDrawn="1"/>
        </p:nvSpPr>
        <p:spPr>
          <a:xfrm>
            <a:off x="6576054" y="2558016"/>
            <a:ext cx="5281513" cy="584775"/>
          </a:xfrm>
          <a:prstGeom prst="rect">
            <a:avLst/>
          </a:prstGeom>
          <a:noFill/>
        </p:spPr>
        <p:txBody>
          <a:bodyPr wrap="square" rtlCol="0">
            <a:spAutoFit/>
          </a:bodyPr>
          <a:lstStyle/>
          <a:p>
            <a:pPr>
              <a:lnSpc>
                <a:spcPts val="2020"/>
              </a:lnSpc>
            </a:pPr>
            <a:r>
              <a:rPr lang="en-US" sz="1600">
                <a:latin typeface="Arial"/>
                <a:cs typeface="Arial"/>
              </a:rPr>
              <a:t>The shapes are on the Master slides:</a:t>
            </a:r>
          </a:p>
          <a:p>
            <a:pPr>
              <a:lnSpc>
                <a:spcPts val="2020"/>
              </a:lnSpc>
            </a:pPr>
            <a:r>
              <a:rPr lang="en-US" sz="1600" b="1">
                <a:latin typeface="Arial"/>
                <a:cs typeface="Arial"/>
              </a:rPr>
              <a:t>View&gt; Master&gt; Slide Master </a:t>
            </a:r>
          </a:p>
        </p:txBody>
      </p:sp>
      <p:pic>
        <p:nvPicPr>
          <p:cNvPr id="7" name="Picture 6">
            <a:extLst>
              <a:ext uri="{FF2B5EF4-FFF2-40B4-BE49-F238E27FC236}">
                <a16:creationId xmlns:a16="http://schemas.microsoft.com/office/drawing/2014/main" id="{371202FB-3C0D-DA4B-AC71-B309DA61FB08}"/>
              </a:ext>
            </a:extLst>
          </p:cNvPr>
          <p:cNvPicPr>
            <a:picLocks noChangeAspect="1"/>
          </p:cNvPicPr>
          <p:nvPr userDrawn="1"/>
        </p:nvPicPr>
        <p:blipFill>
          <a:blip r:embed="rId2"/>
          <a:stretch>
            <a:fillRect/>
          </a:stretch>
        </p:blipFill>
        <p:spPr>
          <a:xfrm>
            <a:off x="8971841" y="99102"/>
            <a:ext cx="3134699" cy="620776"/>
          </a:xfrm>
          <a:prstGeom prst="rect">
            <a:avLst/>
          </a:prstGeom>
        </p:spPr>
      </p:pic>
    </p:spTree>
    <p:extLst>
      <p:ext uri="{BB962C8B-B14F-4D97-AF65-F5344CB8AC3E}">
        <p14:creationId xmlns:p14="http://schemas.microsoft.com/office/powerpoint/2010/main" val="112980132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5733" y="540000"/>
            <a:ext cx="4800600" cy="900000"/>
          </a:xfrm>
        </p:spPr>
        <p:txBody>
          <a:bodyPr lIns="108000" tIns="0" anchor="t" anchorCtr="0">
            <a:noAutofit/>
          </a:bodyPr>
          <a:lstStyle>
            <a:lvl1pPr>
              <a:lnSpc>
                <a:spcPts val="3240"/>
              </a:lnSpc>
              <a:defRPr sz="3200" i="0">
                <a:solidFill>
                  <a:schemeClr val="accent1"/>
                </a:solidFill>
                <a:latin typeface="Veneer" panose="02000806000000000000" pitchFamily="2" charset="77"/>
              </a:defRPr>
            </a:lvl1pPr>
          </a:lstStyle>
          <a:p>
            <a:r>
              <a:rPr lang="en-US"/>
              <a:t>Click to edit Master title style</a:t>
            </a:r>
          </a:p>
        </p:txBody>
      </p:sp>
      <p:sp>
        <p:nvSpPr>
          <p:cNvPr id="7" name="Text Placeholder 6">
            <a:extLst>
              <a:ext uri="{FF2B5EF4-FFF2-40B4-BE49-F238E27FC236}">
                <a16:creationId xmlns:a16="http://schemas.microsoft.com/office/drawing/2014/main" id="{51BBCDB6-BFB5-174D-8D97-3E371A8EC660}"/>
              </a:ext>
            </a:extLst>
          </p:cNvPr>
          <p:cNvSpPr>
            <a:spLocks noGrp="1"/>
          </p:cNvSpPr>
          <p:nvPr>
            <p:ph type="body" sz="quarter" idx="13"/>
          </p:nvPr>
        </p:nvSpPr>
        <p:spPr>
          <a:xfrm>
            <a:off x="575733" y="1980000"/>
            <a:ext cx="4800600" cy="4356000"/>
          </a:xfrm>
        </p:spPr>
        <p:txBody>
          <a:bodyPr lIns="108000" tIns="0">
            <a:noAutofit/>
          </a:bodyPr>
          <a:lstStyle>
            <a:lvl1pPr marL="0" indent="0">
              <a:lnSpc>
                <a:spcPts val="2800"/>
              </a:lnSpc>
              <a:buNone/>
              <a:defRPr sz="2400" b="0" i="0">
                <a:latin typeface="Arial" panose="020B0604020202020204" pitchFamily="34" charset="0"/>
                <a:cs typeface="Arial" panose="020B0604020202020204" pitchFamily="34" charset="0"/>
              </a:defRPr>
            </a:lvl1pPr>
            <a:lvl2pPr marL="457200" indent="0">
              <a:lnSpc>
                <a:spcPts val="2800"/>
              </a:lnSpc>
              <a:buNone/>
              <a:defRPr sz="2400" b="0" i="0">
                <a:latin typeface="Arial" panose="020B0604020202020204" pitchFamily="34" charset="0"/>
                <a:cs typeface="Arial" panose="020B0604020202020204" pitchFamily="34" charset="0"/>
              </a:defRPr>
            </a:lvl2pPr>
            <a:lvl3pPr marL="914400" indent="0">
              <a:lnSpc>
                <a:spcPts val="2800"/>
              </a:lnSpc>
              <a:buNone/>
              <a:defRPr sz="2400" b="0" i="0">
                <a:latin typeface="Arial" panose="020B0604020202020204" pitchFamily="34" charset="0"/>
                <a:cs typeface="Arial" panose="020B0604020202020204" pitchFamily="34" charset="0"/>
              </a:defRPr>
            </a:lvl3pPr>
            <a:lvl4pPr marL="1371600" indent="0">
              <a:lnSpc>
                <a:spcPts val="2800"/>
              </a:lnSpc>
              <a:buNone/>
              <a:defRPr sz="2400" b="0" i="0">
                <a:latin typeface="Arial" panose="020B0604020202020204" pitchFamily="34" charset="0"/>
                <a:cs typeface="Arial" panose="020B0604020202020204" pitchFamily="34" charset="0"/>
              </a:defRPr>
            </a:lvl4pPr>
            <a:lvl5pPr marL="1828800" indent="0">
              <a:lnSpc>
                <a:spcPts val="2800"/>
              </a:lnSpc>
              <a:buNone/>
              <a:defRPr sz="24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CFF55994-7774-7F4B-A55E-D6D07945431B}"/>
              </a:ext>
            </a:extLst>
          </p:cNvPr>
          <p:cNvSpPr>
            <a:spLocks noGrp="1"/>
          </p:cNvSpPr>
          <p:nvPr>
            <p:ph type="pic" sz="quarter" idx="14"/>
          </p:nvPr>
        </p:nvSpPr>
        <p:spPr>
          <a:xfrm>
            <a:off x="5610578" y="540000"/>
            <a:ext cx="6246989" cy="5816600"/>
          </a:xfrm>
        </p:spPr>
        <p:txBody>
          <a:bodyPr/>
          <a:lstStyle/>
          <a:p>
            <a:r>
              <a:rPr lang="en-US"/>
              <a:t>Click icon to add picture</a:t>
            </a:r>
          </a:p>
        </p:txBody>
      </p:sp>
      <p:sp>
        <p:nvSpPr>
          <p:cNvPr id="5" name="Slide Number Placeholder 4"/>
          <p:cNvSpPr>
            <a:spLocks noGrp="1"/>
          </p:cNvSpPr>
          <p:nvPr>
            <p:ph type="sldNum" sz="quarter" idx="12"/>
          </p:nvPr>
        </p:nvSpPr>
        <p:spPr/>
        <p:txBody>
          <a:bodyPr/>
          <a:lstStyle>
            <a:lvl1pPr>
              <a:defRPr b="1" i="0">
                <a:solidFill>
                  <a:schemeClr val="tx1"/>
                </a:solidFill>
              </a:defRPr>
            </a:lvl1pPr>
          </a:lstStyle>
          <a:p>
            <a:fld id="{7D022950-680C-3A46-AC3C-1F0C3D703649}" type="slidenum">
              <a:rPr lang="en-US" smtClean="0"/>
              <a:pPr/>
              <a:t>‹#›</a:t>
            </a:fld>
            <a:endParaRPr lang="en-US"/>
          </a:p>
        </p:txBody>
      </p:sp>
    </p:spTree>
    <p:extLst>
      <p:ext uri="{BB962C8B-B14F-4D97-AF65-F5344CB8AC3E}">
        <p14:creationId xmlns:p14="http://schemas.microsoft.com/office/powerpoint/2010/main" val="3588023752"/>
      </p:ext>
    </p:extLst>
  </p:cSld>
  <p:clrMapOvr>
    <a:masterClrMapping/>
  </p:clrMapOvr>
  <p:extLst>
    <p:ext uri="{DCECCB84-F9BA-43D5-87BE-67443E8EF086}">
      <p15:sldGuideLst xmlns:p15="http://schemas.microsoft.com/office/powerpoint/2012/main">
        <p15:guide id="1" pos="338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F677E6-74D9-A549-BE1A-179CEAE78517}"/>
              </a:ext>
            </a:extLst>
          </p:cNvPr>
          <p:cNvSpPr>
            <a:spLocks noGrp="1"/>
          </p:cNvSpPr>
          <p:nvPr>
            <p:ph type="pic" sz="quarter" idx="13"/>
          </p:nvPr>
        </p:nvSpPr>
        <p:spPr>
          <a:xfrm>
            <a:off x="-1" y="0"/>
            <a:ext cx="6576484" cy="6858000"/>
          </a:xfrm>
        </p:spPr>
        <p:txBody>
          <a:bodyPr/>
          <a:lstStyle/>
          <a:p>
            <a:r>
              <a:rPr lang="en-US"/>
              <a:t>Click icon to add picture</a:t>
            </a:r>
          </a:p>
        </p:txBody>
      </p:sp>
      <p:sp>
        <p:nvSpPr>
          <p:cNvPr id="2" name="Title 1"/>
          <p:cNvSpPr>
            <a:spLocks noGrp="1"/>
          </p:cNvSpPr>
          <p:nvPr>
            <p:ph type="title"/>
          </p:nvPr>
        </p:nvSpPr>
        <p:spPr>
          <a:xfrm>
            <a:off x="7080001" y="540000"/>
            <a:ext cx="4800601" cy="1170000"/>
          </a:xfrm>
        </p:spPr>
        <p:txBody>
          <a:bodyPr anchor="t" anchorCtr="0">
            <a:noAutofit/>
          </a:bodyPr>
          <a:lstStyle>
            <a:lvl1pPr>
              <a:lnSpc>
                <a:spcPts val="4400"/>
              </a:lnSpc>
              <a:defRPr i="0">
                <a:solidFill>
                  <a:schemeClr val="bg1"/>
                </a:solidFill>
                <a:latin typeface="Veneer" panose="02000806000000000000" pitchFamily="2" charset="77"/>
              </a:defRPr>
            </a:lvl1pPr>
          </a:lstStyle>
          <a:p>
            <a:r>
              <a:rPr lang="en-US"/>
              <a:t>Click to edit Master title style</a:t>
            </a:r>
          </a:p>
        </p:txBody>
      </p:sp>
      <p:sp>
        <p:nvSpPr>
          <p:cNvPr id="3" name="Content Placeholder 2"/>
          <p:cNvSpPr>
            <a:spLocks noGrp="1"/>
          </p:cNvSpPr>
          <p:nvPr>
            <p:ph idx="1"/>
          </p:nvPr>
        </p:nvSpPr>
        <p:spPr>
          <a:xfrm>
            <a:off x="7079999" y="1980000"/>
            <a:ext cx="4800000" cy="3456000"/>
          </a:xfrm>
        </p:spPr>
        <p:txBody>
          <a:bodyPr>
            <a:noAutofit/>
          </a:bodyPr>
          <a:lstStyle>
            <a:lvl1pPr>
              <a:lnSpc>
                <a:spcPts val="2400"/>
              </a:lnSpc>
              <a:defRPr sz="2000" b="0" i="0">
                <a:solidFill>
                  <a:schemeClr val="bg1"/>
                </a:solidFill>
                <a:latin typeface="Arial" panose="020B0604020202020204" pitchFamily="34" charset="0"/>
                <a:cs typeface="Arial" panose="020B0604020202020204" pitchFamily="34" charset="0"/>
              </a:defRPr>
            </a:lvl1pPr>
            <a:lvl2pPr>
              <a:lnSpc>
                <a:spcPts val="2400"/>
              </a:lnSpc>
              <a:defRPr sz="2000" b="0" i="0">
                <a:solidFill>
                  <a:schemeClr val="bg1"/>
                </a:solidFill>
                <a:latin typeface="Arial" panose="020B0604020202020204" pitchFamily="34" charset="0"/>
                <a:cs typeface="Arial" panose="020B0604020202020204" pitchFamily="34" charset="0"/>
              </a:defRPr>
            </a:lvl2pPr>
            <a:lvl3pPr>
              <a:lnSpc>
                <a:spcPts val="2400"/>
              </a:lnSpc>
              <a:defRPr sz="2000" b="0" i="0">
                <a:solidFill>
                  <a:schemeClr val="bg1"/>
                </a:solidFill>
                <a:latin typeface="Arial" panose="020B0604020202020204" pitchFamily="34" charset="0"/>
                <a:cs typeface="Arial" panose="020B0604020202020204" pitchFamily="34" charset="0"/>
              </a:defRPr>
            </a:lvl3pPr>
            <a:lvl4pPr>
              <a:lnSpc>
                <a:spcPts val="2400"/>
              </a:lnSpc>
              <a:defRPr sz="2000" b="0" i="0">
                <a:solidFill>
                  <a:schemeClr val="bg1"/>
                </a:solidFill>
                <a:latin typeface="Arial" panose="020B0604020202020204" pitchFamily="34" charset="0"/>
                <a:cs typeface="Arial" panose="020B0604020202020204" pitchFamily="34" charset="0"/>
              </a:defRPr>
            </a:lvl4pPr>
            <a:lvl5pPr>
              <a:lnSpc>
                <a:spcPts val="2400"/>
              </a:lnSpc>
              <a:defRPr sz="2000"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1" i="0">
                <a:solidFill>
                  <a:schemeClr val="bg1"/>
                </a:solidFill>
              </a:defRPr>
            </a:lvl1pPr>
          </a:lstStyle>
          <a:p>
            <a:fld id="{7D022950-680C-3A46-AC3C-1F0C3D703649}" type="slidenum">
              <a:rPr lang="en-US" smtClean="0"/>
              <a:pPr/>
              <a:t>‹#›</a:t>
            </a:fld>
            <a:endParaRPr lang="en-US"/>
          </a:p>
        </p:txBody>
      </p:sp>
    </p:spTree>
    <p:extLst>
      <p:ext uri="{BB962C8B-B14F-4D97-AF65-F5344CB8AC3E}">
        <p14:creationId xmlns:p14="http://schemas.microsoft.com/office/powerpoint/2010/main" val="3424156476"/>
      </p:ext>
    </p:extLst>
  </p:cSld>
  <p:clrMapOvr>
    <a:masterClrMapping/>
  </p:clrMapOvr>
  <p:extLst>
    <p:ext uri="{DCECCB84-F9BA-43D5-87BE-67443E8EF086}">
      <p15:sldGuideLst xmlns:p15="http://schemas.microsoft.com/office/powerpoint/2012/main">
        <p15:guide id="1" pos="4143" userDrawn="1">
          <p15:clr>
            <a:srgbClr val="FBAE40"/>
          </p15:clr>
        </p15:guide>
        <p15:guide id="2" pos="444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78743C-A04E-4A4A-BC5D-0D3C1886072C}"/>
              </a:ext>
            </a:extLst>
          </p:cNvPr>
          <p:cNvSpPr/>
          <p:nvPr userDrawn="1"/>
        </p:nvSpPr>
        <p:spPr>
          <a:xfrm>
            <a:off x="0" y="0"/>
            <a:ext cx="12192000" cy="6858000"/>
          </a:xfrm>
          <a:prstGeom prst="rect">
            <a:avLst/>
          </a:prstGeom>
          <a:gradFill>
            <a:gsLst>
              <a:gs pos="31000">
                <a:schemeClr val="accent1">
                  <a:lumMod val="5000"/>
                  <a:lumOff val="95000"/>
                  <a:alpha val="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Regular"/>
            </a:endParaRPr>
          </a:p>
        </p:txBody>
      </p:sp>
      <p:sp>
        <p:nvSpPr>
          <p:cNvPr id="2" name="Title 1"/>
          <p:cNvSpPr>
            <a:spLocks noGrp="1"/>
          </p:cNvSpPr>
          <p:nvPr>
            <p:ph type="title"/>
          </p:nvPr>
        </p:nvSpPr>
        <p:spPr>
          <a:xfrm>
            <a:off x="7440001" y="1080000"/>
            <a:ext cx="4415999" cy="1260000"/>
          </a:xfrm>
        </p:spPr>
        <p:txBody>
          <a:bodyPr>
            <a:noAutofit/>
          </a:bodyPr>
          <a:lstStyle>
            <a:lvl1pPr>
              <a:lnSpc>
                <a:spcPts val="3240"/>
              </a:lnSpc>
              <a:defRPr sz="3200" i="0">
                <a:solidFill>
                  <a:schemeClr val="bg1"/>
                </a:solidFill>
                <a:latin typeface="Veneer" panose="02000806000000000000" pitchFamily="2" charset="77"/>
              </a:defRPr>
            </a:lvl1pPr>
          </a:lstStyle>
          <a:p>
            <a:r>
              <a:rPr lang="en-US"/>
              <a:t>Click to edit Master title style</a:t>
            </a:r>
          </a:p>
        </p:txBody>
      </p:sp>
      <p:sp>
        <p:nvSpPr>
          <p:cNvPr id="4" name="Content Placeholder 3"/>
          <p:cNvSpPr>
            <a:spLocks noGrp="1"/>
          </p:cNvSpPr>
          <p:nvPr>
            <p:ph sz="half" idx="2"/>
          </p:nvPr>
        </p:nvSpPr>
        <p:spPr>
          <a:xfrm>
            <a:off x="7439999" y="2339999"/>
            <a:ext cx="4416000" cy="3528000"/>
          </a:xfrm>
        </p:spPr>
        <p:txBody>
          <a:bodyPr>
            <a:noAutofit/>
          </a:bodyPr>
          <a:lstStyle>
            <a:lvl1pPr marL="0" indent="0">
              <a:lnSpc>
                <a:spcPts val="2400"/>
              </a:lnSpc>
              <a:buNone/>
              <a:defRPr sz="2000" b="0" i="0">
                <a:solidFill>
                  <a:schemeClr val="bg1"/>
                </a:solidFill>
                <a:latin typeface="Arial" panose="020B0604020202020204" pitchFamily="34" charset="0"/>
                <a:cs typeface="Arial" panose="020B0604020202020204" pitchFamily="34" charset="0"/>
              </a:defRPr>
            </a:lvl1pPr>
            <a:lvl2pPr marL="457200" indent="0">
              <a:lnSpc>
                <a:spcPts val="2400"/>
              </a:lnSpc>
              <a:buNone/>
              <a:defRPr sz="2000" b="0" i="0">
                <a:solidFill>
                  <a:schemeClr val="bg1"/>
                </a:solidFill>
                <a:latin typeface="Arial" panose="020B0604020202020204" pitchFamily="34" charset="0"/>
                <a:cs typeface="Arial" panose="020B0604020202020204" pitchFamily="34" charset="0"/>
              </a:defRPr>
            </a:lvl2pPr>
            <a:lvl3pPr marL="914400" indent="0">
              <a:lnSpc>
                <a:spcPts val="2400"/>
              </a:lnSpc>
              <a:buNone/>
              <a:defRPr sz="2000" b="0" i="0">
                <a:solidFill>
                  <a:schemeClr val="bg1"/>
                </a:solidFill>
                <a:latin typeface="Arial" panose="020B0604020202020204" pitchFamily="34" charset="0"/>
                <a:cs typeface="Arial" panose="020B0604020202020204" pitchFamily="34" charset="0"/>
              </a:defRPr>
            </a:lvl3pPr>
            <a:lvl4pPr marL="1371600" indent="0">
              <a:lnSpc>
                <a:spcPts val="2400"/>
              </a:lnSpc>
              <a:buNone/>
              <a:defRPr sz="2000" b="0" i="0">
                <a:solidFill>
                  <a:schemeClr val="bg1"/>
                </a:solidFill>
                <a:latin typeface="Arial" panose="020B0604020202020204" pitchFamily="34" charset="0"/>
                <a:cs typeface="Arial" panose="020B0604020202020204" pitchFamily="34" charset="0"/>
              </a:defRPr>
            </a:lvl4pPr>
            <a:lvl5pPr marL="1828800" indent="0">
              <a:lnSpc>
                <a:spcPts val="2400"/>
              </a:lnSpc>
              <a:buNone/>
              <a:defRPr sz="2000"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b="1"/>
            </a:lvl1pPr>
          </a:lstStyle>
          <a:p>
            <a:fld id="{7D022950-680C-3A46-AC3C-1F0C3D703649}" type="slidenum">
              <a:rPr lang="en-US" smtClean="0"/>
              <a:pPr/>
              <a:t>‹#›</a:t>
            </a:fld>
            <a:endParaRPr lang="en-US"/>
          </a:p>
        </p:txBody>
      </p:sp>
    </p:spTree>
    <p:extLst>
      <p:ext uri="{BB962C8B-B14F-4D97-AF65-F5344CB8AC3E}">
        <p14:creationId xmlns:p14="http://schemas.microsoft.com/office/powerpoint/2010/main" val="1536436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51289" y="1620000"/>
            <a:ext cx="8400000" cy="3636000"/>
          </a:xfrm>
        </p:spPr>
        <p:txBody>
          <a:bodyPr anchor="t" anchorCtr="0">
            <a:noAutofit/>
          </a:bodyPr>
          <a:lstStyle>
            <a:lvl1pPr algn="l">
              <a:lnSpc>
                <a:spcPts val="7600"/>
              </a:lnSpc>
              <a:defRPr sz="8000" i="0">
                <a:solidFill>
                  <a:schemeClr val="accent1"/>
                </a:solidFill>
                <a:latin typeface="Veneer" panose="02000806000000000000" pitchFamily="2" charset="77"/>
              </a:defRPr>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b="1" i="0">
                <a:solidFill>
                  <a:schemeClr val="bg1"/>
                </a:solidFill>
              </a:defRPr>
            </a:lvl1pPr>
          </a:lstStyle>
          <a:p>
            <a:fld id="{7D022950-680C-3A46-AC3C-1F0C3D703649}" type="slidenum">
              <a:rPr lang="en-US" smtClean="0"/>
              <a:pPr/>
              <a:t>‹#›</a:t>
            </a:fld>
            <a:endParaRPr lang="en-US"/>
          </a:p>
        </p:txBody>
      </p:sp>
      <p:pic>
        <p:nvPicPr>
          <p:cNvPr id="7" name="Picture 6">
            <a:extLst>
              <a:ext uri="{FF2B5EF4-FFF2-40B4-BE49-F238E27FC236}">
                <a16:creationId xmlns:a16="http://schemas.microsoft.com/office/drawing/2014/main" id="{62483EDC-8ED3-3343-A92B-9FDAE7A703B9}"/>
              </a:ext>
            </a:extLst>
          </p:cNvPr>
          <p:cNvPicPr>
            <a:picLocks noChangeAspect="1"/>
          </p:cNvPicPr>
          <p:nvPr userDrawn="1"/>
        </p:nvPicPr>
        <p:blipFill>
          <a:blip r:embed="rId2"/>
          <a:stretch>
            <a:fillRect/>
          </a:stretch>
        </p:blipFill>
        <p:spPr>
          <a:xfrm>
            <a:off x="8971841" y="99102"/>
            <a:ext cx="3134699" cy="620776"/>
          </a:xfrm>
          <a:prstGeom prst="rect">
            <a:avLst/>
          </a:prstGeom>
        </p:spPr>
      </p:pic>
    </p:spTree>
    <p:extLst>
      <p:ext uri="{BB962C8B-B14F-4D97-AF65-F5344CB8AC3E}">
        <p14:creationId xmlns:p14="http://schemas.microsoft.com/office/powerpoint/2010/main" val="2585333406"/>
      </p:ext>
    </p:extLst>
  </p:cSld>
  <p:clrMapOvr>
    <a:masterClrMapping/>
  </p:clrMapOvr>
  <p:extLst>
    <p:ext uri="{DCECCB84-F9BA-43D5-87BE-67443E8EF086}">
      <p15:sldGuideLst xmlns:p15="http://schemas.microsoft.com/office/powerpoint/2012/main">
        <p15:guide id="1" pos="1723" userDrawn="1">
          <p15:clr>
            <a:srgbClr val="FBAE40"/>
          </p15:clr>
        </p15:guide>
        <p15:guide id="2" orient="horz" pos="1026" userDrawn="1">
          <p15:clr>
            <a:srgbClr val="FBAE40"/>
          </p15:clr>
        </p15:guide>
        <p15:guide id="3" pos="595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34349D-3F76-3440-B71D-305DE04C5D92}"/>
              </a:ext>
            </a:extLst>
          </p:cNvPr>
          <p:cNvSpPr/>
          <p:nvPr userDrawn="1"/>
        </p:nvSpPr>
        <p:spPr>
          <a:xfrm>
            <a:off x="5615517" y="0"/>
            <a:ext cx="6576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Regular"/>
            </a:endParaRPr>
          </a:p>
        </p:txBody>
      </p:sp>
      <p:sp>
        <p:nvSpPr>
          <p:cNvPr id="2" name="Title 1"/>
          <p:cNvSpPr>
            <a:spLocks noGrp="1"/>
          </p:cNvSpPr>
          <p:nvPr>
            <p:ph type="title"/>
          </p:nvPr>
        </p:nvSpPr>
        <p:spPr>
          <a:xfrm>
            <a:off x="6096001" y="1980000"/>
            <a:ext cx="5761567" cy="1271200"/>
          </a:xfrm>
        </p:spPr>
        <p:txBody>
          <a:bodyPr lIns="180000" anchor="t" anchorCtr="0">
            <a:noAutofit/>
          </a:bodyPr>
          <a:lstStyle>
            <a:lvl1pPr>
              <a:lnSpc>
                <a:spcPts val="4400"/>
              </a:lnSpc>
              <a:defRPr i="0">
                <a:solidFill>
                  <a:schemeClr val="accent1"/>
                </a:solidFill>
                <a:latin typeface="Veneer" panose="02000806000000000000" pitchFamily="2" charset="77"/>
              </a:defRPr>
            </a:lvl1pPr>
          </a:lstStyle>
          <a:p>
            <a:r>
              <a:rPr lang="en-US"/>
              <a:t>Click to edit Master title style</a:t>
            </a:r>
          </a:p>
        </p:txBody>
      </p:sp>
      <p:sp>
        <p:nvSpPr>
          <p:cNvPr id="3" name="Content Placeholder 2"/>
          <p:cNvSpPr>
            <a:spLocks noGrp="1"/>
          </p:cNvSpPr>
          <p:nvPr>
            <p:ph idx="1"/>
          </p:nvPr>
        </p:nvSpPr>
        <p:spPr>
          <a:xfrm>
            <a:off x="6096001" y="3420000"/>
            <a:ext cx="5761567" cy="2930000"/>
          </a:xfrm>
        </p:spPr>
        <p:txBody>
          <a:bodyPr lIns="180000">
            <a:noAutofit/>
          </a:bodyPr>
          <a:lstStyle>
            <a:lvl1pPr marL="0" indent="0">
              <a:lnSpc>
                <a:spcPts val="2400"/>
              </a:lnSpc>
              <a:buNone/>
              <a:defRPr sz="2000" b="0" i="0">
                <a:solidFill>
                  <a:schemeClr val="tx1"/>
                </a:solidFill>
                <a:latin typeface="Arial" panose="020B0604020202020204" pitchFamily="34" charset="0"/>
                <a:cs typeface="Arial" panose="020B0604020202020204" pitchFamily="34" charset="0"/>
              </a:defRPr>
            </a:lvl1pPr>
            <a:lvl2pPr marL="457200" indent="0">
              <a:lnSpc>
                <a:spcPts val="2400"/>
              </a:lnSpc>
              <a:buNone/>
              <a:defRPr sz="2000" b="0" i="0">
                <a:solidFill>
                  <a:schemeClr val="tx1"/>
                </a:solidFill>
                <a:latin typeface="Arial" panose="020B0604020202020204" pitchFamily="34" charset="0"/>
                <a:cs typeface="Arial" panose="020B0604020202020204" pitchFamily="34" charset="0"/>
              </a:defRPr>
            </a:lvl2pPr>
            <a:lvl3pPr marL="914400" indent="0">
              <a:lnSpc>
                <a:spcPts val="2400"/>
              </a:lnSpc>
              <a:buNone/>
              <a:defRPr sz="2000" b="0" i="0">
                <a:solidFill>
                  <a:schemeClr val="tx1"/>
                </a:solidFill>
                <a:latin typeface="Arial" panose="020B0604020202020204" pitchFamily="34" charset="0"/>
                <a:cs typeface="Arial" panose="020B0604020202020204" pitchFamily="34" charset="0"/>
              </a:defRPr>
            </a:lvl3pPr>
            <a:lvl4pPr marL="1371600" indent="0">
              <a:lnSpc>
                <a:spcPts val="2400"/>
              </a:lnSpc>
              <a:buNone/>
              <a:defRPr sz="2000" b="0" i="0">
                <a:solidFill>
                  <a:schemeClr val="tx1"/>
                </a:solidFill>
                <a:latin typeface="Arial" panose="020B0604020202020204" pitchFamily="34" charset="0"/>
                <a:cs typeface="Arial" panose="020B0604020202020204" pitchFamily="34" charset="0"/>
              </a:defRPr>
            </a:lvl4pPr>
            <a:lvl5pPr marL="1828800" indent="0">
              <a:lnSpc>
                <a:spcPts val="2400"/>
              </a:lnSpc>
              <a:buNone/>
              <a:defRPr sz="2000"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7400495-F5A2-AB40-96E5-889F267C6E7B}"/>
              </a:ext>
            </a:extLst>
          </p:cNvPr>
          <p:cNvSpPr>
            <a:spLocks noGrp="1"/>
          </p:cNvSpPr>
          <p:nvPr>
            <p:ph type="body" sz="quarter" idx="14"/>
          </p:nvPr>
        </p:nvSpPr>
        <p:spPr>
          <a:xfrm>
            <a:off x="575734" y="2997200"/>
            <a:ext cx="4559300" cy="3336488"/>
          </a:xfrm>
        </p:spPr>
        <p:txBody>
          <a:bodyPr>
            <a:noAutofit/>
          </a:bodyPr>
          <a:lstStyle>
            <a:lvl1pPr marL="0" indent="0">
              <a:lnSpc>
                <a:spcPts val="6000"/>
              </a:lnSpc>
              <a:buNone/>
              <a:defRPr sz="6000" i="0">
                <a:solidFill>
                  <a:schemeClr val="bg1"/>
                </a:solidFill>
                <a:latin typeface="Veneer" panose="02000806000000000000" pitchFamily="2" charset="77"/>
              </a:defRPr>
            </a:lvl1pPr>
            <a:lvl2pPr marL="457200" indent="0">
              <a:buNone/>
              <a:defRPr>
                <a:latin typeface="Veneer" panose="02000806000000000000" pitchFamily="2" charset="77"/>
              </a:defRPr>
            </a:lvl2pPr>
            <a:lvl3pPr marL="914400" indent="0">
              <a:buNone/>
              <a:defRPr>
                <a:latin typeface="Veneer" panose="02000806000000000000" pitchFamily="2" charset="77"/>
              </a:defRPr>
            </a:lvl3pPr>
            <a:lvl4pPr marL="1371600" indent="0">
              <a:buNone/>
              <a:defRPr>
                <a:latin typeface="Veneer" panose="02000806000000000000" pitchFamily="2" charset="77"/>
              </a:defRPr>
            </a:lvl4pPr>
            <a:lvl5pPr marL="1828800" indent="0">
              <a:buNone/>
              <a:defRPr>
                <a:latin typeface="Veneer" panose="02000806000000000000" pitchFamily="2" charset="77"/>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b="1" i="0">
                <a:solidFill>
                  <a:schemeClr val="tx1"/>
                </a:solidFill>
              </a:defRPr>
            </a:lvl1pPr>
          </a:lstStyle>
          <a:p>
            <a:fld id="{7D022950-680C-3A46-AC3C-1F0C3D703649}" type="slidenum">
              <a:rPr lang="en-US" smtClean="0"/>
              <a:pPr/>
              <a:t>‹#›</a:t>
            </a:fld>
            <a:endParaRPr lang="en-US"/>
          </a:p>
        </p:txBody>
      </p:sp>
      <p:pic>
        <p:nvPicPr>
          <p:cNvPr id="8" name="Picture 7">
            <a:extLst>
              <a:ext uri="{FF2B5EF4-FFF2-40B4-BE49-F238E27FC236}">
                <a16:creationId xmlns:a16="http://schemas.microsoft.com/office/drawing/2014/main" id="{A9C36FE1-E4D4-9748-99F3-7F12BFF1345E}"/>
              </a:ext>
            </a:extLst>
          </p:cNvPr>
          <p:cNvPicPr>
            <a:picLocks noChangeAspect="1"/>
          </p:cNvPicPr>
          <p:nvPr userDrawn="1"/>
        </p:nvPicPr>
        <p:blipFill>
          <a:blip r:embed="rId2"/>
          <a:stretch>
            <a:fillRect/>
          </a:stretch>
        </p:blipFill>
        <p:spPr>
          <a:xfrm>
            <a:off x="8971841" y="99102"/>
            <a:ext cx="3134699" cy="620776"/>
          </a:xfrm>
          <a:prstGeom prst="rect">
            <a:avLst/>
          </a:prstGeom>
        </p:spPr>
      </p:pic>
    </p:spTree>
    <p:extLst>
      <p:ext uri="{BB962C8B-B14F-4D97-AF65-F5344CB8AC3E}">
        <p14:creationId xmlns:p14="http://schemas.microsoft.com/office/powerpoint/2010/main" val="2297123451"/>
      </p:ext>
    </p:extLst>
  </p:cSld>
  <p:clrMapOvr>
    <a:masterClrMapping/>
  </p:clrMapOvr>
  <p:extLst>
    <p:ext uri="{DCECCB84-F9BA-43D5-87BE-67443E8EF086}">
      <p15:sldGuideLst xmlns:p15="http://schemas.microsoft.com/office/powerpoint/2012/main">
        <p15:guide id="1" pos="3537" userDrawn="1">
          <p15:clr>
            <a:srgbClr val="FBAE40"/>
          </p15:clr>
        </p15:guide>
        <p15:guide id="2" pos="3840" userDrawn="1">
          <p15:clr>
            <a:srgbClr val="FBAE40"/>
          </p15:clr>
        </p15:guide>
        <p15:guide id="3" pos="3235" userDrawn="1">
          <p15:clr>
            <a:srgbClr val="FBAE40"/>
          </p15:clr>
        </p15:guide>
        <p15:guide id="4" pos="3387" userDrawn="1">
          <p15:clr>
            <a:srgbClr val="FBAE40"/>
          </p15:clr>
        </p15:guide>
        <p15:guide id="5" pos="3991" userDrawn="1">
          <p15:clr>
            <a:srgbClr val="FBAE40"/>
          </p15:clr>
        </p15:guide>
        <p15:guide id="6" orient="horz" pos="1888" userDrawn="1">
          <p15:clr>
            <a:srgbClr val="FBAE40"/>
          </p15:clr>
        </p15:guide>
        <p15:guide id="7" orient="horz" pos="399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7EDB675-CF8D-AA4F-8B2C-A50893F3AB39}"/>
              </a:ext>
            </a:extLst>
          </p:cNvPr>
          <p:cNvSpPr>
            <a:spLocks noGrp="1"/>
          </p:cNvSpPr>
          <p:nvPr>
            <p:ph type="pic" sz="quarter" idx="13"/>
          </p:nvPr>
        </p:nvSpPr>
        <p:spPr>
          <a:xfrm>
            <a:off x="334434" y="1989138"/>
            <a:ext cx="6961717" cy="4356100"/>
          </a:xfrm>
        </p:spPr>
        <p:txBody>
          <a:bodyPr/>
          <a:lstStyle/>
          <a:p>
            <a:r>
              <a:rPr lang="en-US"/>
              <a:t>Click icon to add picture</a:t>
            </a:r>
          </a:p>
        </p:txBody>
      </p:sp>
      <p:sp>
        <p:nvSpPr>
          <p:cNvPr id="10" name="Picture Placeholder 9">
            <a:extLst>
              <a:ext uri="{FF2B5EF4-FFF2-40B4-BE49-F238E27FC236}">
                <a16:creationId xmlns:a16="http://schemas.microsoft.com/office/drawing/2014/main" id="{6FF888EB-A6B5-4C45-969D-CFECE219170E}"/>
              </a:ext>
            </a:extLst>
          </p:cNvPr>
          <p:cNvSpPr>
            <a:spLocks noGrp="1"/>
          </p:cNvSpPr>
          <p:nvPr>
            <p:ph type="pic" sz="quarter" idx="14"/>
          </p:nvPr>
        </p:nvSpPr>
        <p:spPr>
          <a:xfrm>
            <a:off x="7535333" y="1989138"/>
            <a:ext cx="4322233" cy="2087562"/>
          </a:xfrm>
        </p:spPr>
        <p:txBody>
          <a:bodyPr/>
          <a:lstStyle/>
          <a:p>
            <a:r>
              <a:rPr lang="en-US"/>
              <a:t>Click icon to add picture</a:t>
            </a:r>
          </a:p>
        </p:txBody>
      </p:sp>
      <p:sp>
        <p:nvSpPr>
          <p:cNvPr id="11" name="Picture Placeholder 9">
            <a:extLst>
              <a:ext uri="{FF2B5EF4-FFF2-40B4-BE49-F238E27FC236}">
                <a16:creationId xmlns:a16="http://schemas.microsoft.com/office/drawing/2014/main" id="{CB0D2945-10EF-B84D-A845-05DE26642E11}"/>
              </a:ext>
            </a:extLst>
          </p:cNvPr>
          <p:cNvSpPr>
            <a:spLocks noGrp="1"/>
          </p:cNvSpPr>
          <p:nvPr>
            <p:ph type="pic" sz="quarter" idx="15"/>
          </p:nvPr>
        </p:nvSpPr>
        <p:spPr>
          <a:xfrm>
            <a:off x="7535334" y="4257676"/>
            <a:ext cx="4322233" cy="2087563"/>
          </a:xfrm>
        </p:spPr>
        <p:txBody>
          <a:bodyPr/>
          <a:lstStyle/>
          <a:p>
            <a:r>
              <a:rPr lang="en-US"/>
              <a:t>Click icon to add picture</a:t>
            </a:r>
          </a:p>
        </p:txBody>
      </p:sp>
      <p:sp>
        <p:nvSpPr>
          <p:cNvPr id="6" name="Slide Number Placeholder 5"/>
          <p:cNvSpPr>
            <a:spLocks noGrp="1"/>
          </p:cNvSpPr>
          <p:nvPr>
            <p:ph type="sldNum" sz="quarter" idx="12"/>
          </p:nvPr>
        </p:nvSpPr>
        <p:spPr/>
        <p:txBody>
          <a:bodyPr/>
          <a:lstStyle>
            <a:lvl1pPr>
              <a:defRPr b="1" i="0">
                <a:solidFill>
                  <a:schemeClr val="tx1"/>
                </a:solidFill>
              </a:defRPr>
            </a:lvl1pPr>
          </a:lstStyle>
          <a:p>
            <a:fld id="{7D022950-680C-3A46-AC3C-1F0C3D703649}" type="slidenum">
              <a:rPr lang="en-US" smtClean="0"/>
              <a:pPr/>
              <a:t>‹#›</a:t>
            </a:fld>
            <a:endParaRPr lang="en-US"/>
          </a:p>
        </p:txBody>
      </p:sp>
      <p:sp>
        <p:nvSpPr>
          <p:cNvPr id="8" name="Title 1">
            <a:extLst>
              <a:ext uri="{FF2B5EF4-FFF2-40B4-BE49-F238E27FC236}">
                <a16:creationId xmlns:a16="http://schemas.microsoft.com/office/drawing/2014/main" id="{2BF7CC17-A67D-764E-A176-ABCF1A462E82}"/>
              </a:ext>
            </a:extLst>
          </p:cNvPr>
          <p:cNvSpPr>
            <a:spLocks noGrp="1"/>
          </p:cNvSpPr>
          <p:nvPr>
            <p:ph type="title"/>
          </p:nvPr>
        </p:nvSpPr>
        <p:spPr>
          <a:xfrm>
            <a:off x="334434" y="540000"/>
            <a:ext cx="6961717" cy="1271200"/>
          </a:xfrm>
        </p:spPr>
        <p:txBody>
          <a:bodyPr lIns="288000" anchor="t" anchorCtr="0">
            <a:noAutofit/>
          </a:bodyPr>
          <a:lstStyle>
            <a:lvl1pPr>
              <a:lnSpc>
                <a:spcPts val="4400"/>
              </a:lnSpc>
              <a:defRPr i="0">
                <a:solidFill>
                  <a:schemeClr val="accent4"/>
                </a:solidFill>
                <a:latin typeface="Veneer" panose="02000806000000000000"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1A8E9398-5796-8C4D-AB63-9166C591B2BA}"/>
              </a:ext>
            </a:extLst>
          </p:cNvPr>
          <p:cNvPicPr>
            <a:picLocks noChangeAspect="1"/>
          </p:cNvPicPr>
          <p:nvPr userDrawn="1"/>
        </p:nvPicPr>
        <p:blipFill>
          <a:blip r:embed="rId2"/>
          <a:stretch>
            <a:fillRect/>
          </a:stretch>
        </p:blipFill>
        <p:spPr>
          <a:xfrm>
            <a:off x="8971841" y="99102"/>
            <a:ext cx="3134699" cy="620776"/>
          </a:xfrm>
          <a:prstGeom prst="rect">
            <a:avLst/>
          </a:prstGeom>
        </p:spPr>
      </p:pic>
    </p:spTree>
    <p:extLst>
      <p:ext uri="{BB962C8B-B14F-4D97-AF65-F5344CB8AC3E}">
        <p14:creationId xmlns:p14="http://schemas.microsoft.com/office/powerpoint/2010/main" val="2486965878"/>
      </p:ext>
    </p:extLst>
  </p:cSld>
  <p:clrMapOvr>
    <a:masterClrMapping/>
  </p:clrMapOvr>
  <p:extLst>
    <p:ext uri="{DCECCB84-F9BA-43D5-87BE-67443E8EF086}">
      <p15:sldGuideLst xmlns:p15="http://schemas.microsoft.com/office/powerpoint/2012/main">
        <p15:guide id="1" pos="4596" userDrawn="1">
          <p15:clr>
            <a:srgbClr val="FBAE40"/>
          </p15:clr>
        </p15:guide>
        <p15:guide id="3" orient="horz" pos="3997" userDrawn="1">
          <p15:clr>
            <a:srgbClr val="FBAE40"/>
          </p15:clr>
        </p15:guide>
        <p15:guide id="4" pos="4747" userDrawn="1">
          <p15:clr>
            <a:srgbClr val="FBAE40"/>
          </p15:clr>
        </p15:guide>
        <p15:guide id="5" orient="horz" pos="2682" userDrawn="1">
          <p15:clr>
            <a:srgbClr val="FBAE40"/>
          </p15:clr>
        </p15:guide>
        <p15:guide id="6" orient="horz" pos="256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48C886-EA85-4C40-B391-DEBBF0FA1D29}"/>
              </a:ext>
            </a:extLst>
          </p:cNvPr>
          <p:cNvSpPr/>
          <p:nvPr userDrawn="1"/>
        </p:nvSpPr>
        <p:spPr>
          <a:xfrm>
            <a:off x="0" y="0"/>
            <a:ext cx="12192000" cy="6858000"/>
          </a:xfrm>
          <a:prstGeom prst="rect">
            <a:avLst/>
          </a:prstGeom>
          <a:gradFill>
            <a:gsLst>
              <a:gs pos="31000">
                <a:schemeClr val="accent1">
                  <a:lumMod val="5000"/>
                  <a:lumOff val="95000"/>
                  <a:alpha val="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Regular"/>
            </a:endParaRPr>
          </a:p>
        </p:txBody>
      </p:sp>
      <p:sp>
        <p:nvSpPr>
          <p:cNvPr id="2" name="Title 1"/>
          <p:cNvSpPr>
            <a:spLocks noGrp="1"/>
          </p:cNvSpPr>
          <p:nvPr>
            <p:ph type="ctrTitle"/>
          </p:nvPr>
        </p:nvSpPr>
        <p:spPr>
          <a:xfrm>
            <a:off x="575733" y="3420000"/>
            <a:ext cx="11520000" cy="1813130"/>
          </a:xfrm>
        </p:spPr>
        <p:txBody>
          <a:bodyPr anchor="t" anchorCtr="0">
            <a:noAutofit/>
          </a:bodyPr>
          <a:lstStyle>
            <a:lvl1pPr algn="l">
              <a:lnSpc>
                <a:spcPts val="7020"/>
              </a:lnSpc>
              <a:defRPr sz="8000" i="0">
                <a:solidFill>
                  <a:schemeClr val="bg1"/>
                </a:solidFill>
                <a:latin typeface="Veneer" panose="02000806000000000000" pitchFamily="2" charset="77"/>
              </a:defRPr>
            </a:lvl1pPr>
          </a:lstStyle>
          <a:p>
            <a:r>
              <a:rPr lang="en-US"/>
              <a:t>Click to edit Master title style</a:t>
            </a:r>
          </a:p>
        </p:txBody>
      </p:sp>
      <p:sp>
        <p:nvSpPr>
          <p:cNvPr id="3" name="Subtitle 2"/>
          <p:cNvSpPr>
            <a:spLocks noGrp="1"/>
          </p:cNvSpPr>
          <p:nvPr>
            <p:ph type="subTitle" idx="1"/>
          </p:nvPr>
        </p:nvSpPr>
        <p:spPr>
          <a:xfrm>
            <a:off x="575733" y="5400000"/>
            <a:ext cx="7920567" cy="893762"/>
          </a:xfrm>
        </p:spPr>
        <p:txBody>
          <a:bodyPr>
            <a:noAutofit/>
          </a:bodyPr>
          <a:lstStyle>
            <a:lvl1pPr marL="0" indent="0" algn="l">
              <a:lnSpc>
                <a:spcPts val="3200"/>
              </a:lnSpc>
              <a:buNone/>
              <a:defRPr sz="28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9114367" y="6356352"/>
            <a:ext cx="2743200" cy="365125"/>
          </a:xfrm>
        </p:spPr>
        <p:txBody>
          <a:bodyPr/>
          <a:lstStyle>
            <a:lvl1pPr>
              <a:defRPr b="1">
                <a:solidFill>
                  <a:schemeClr val="bg1"/>
                </a:solidFill>
              </a:defRPr>
            </a:lvl1pPr>
          </a:lstStyle>
          <a:p>
            <a:fld id="{7D022950-680C-3A46-AC3C-1F0C3D703649}" type="slidenum">
              <a:rPr lang="en-US" smtClean="0"/>
              <a:pPr/>
              <a:t>‹#›</a:t>
            </a:fld>
            <a:endParaRPr lang="en-US"/>
          </a:p>
        </p:txBody>
      </p:sp>
      <p:pic>
        <p:nvPicPr>
          <p:cNvPr id="7" name="Picture 6">
            <a:extLst>
              <a:ext uri="{FF2B5EF4-FFF2-40B4-BE49-F238E27FC236}">
                <a16:creationId xmlns:a16="http://schemas.microsoft.com/office/drawing/2014/main" id="{4E357CFE-7A38-A74D-81E5-F5F930AD16D6}"/>
              </a:ext>
            </a:extLst>
          </p:cNvPr>
          <p:cNvPicPr>
            <a:picLocks noChangeAspect="1"/>
          </p:cNvPicPr>
          <p:nvPr userDrawn="1"/>
        </p:nvPicPr>
        <p:blipFill>
          <a:blip r:embed="rId3"/>
          <a:stretch>
            <a:fillRect/>
          </a:stretch>
        </p:blipFill>
        <p:spPr>
          <a:xfrm>
            <a:off x="8971841" y="99102"/>
            <a:ext cx="3134699" cy="620776"/>
          </a:xfrm>
          <a:prstGeom prst="rect">
            <a:avLst/>
          </a:prstGeom>
        </p:spPr>
      </p:pic>
    </p:spTree>
    <p:extLst>
      <p:ext uri="{BB962C8B-B14F-4D97-AF65-F5344CB8AC3E}">
        <p14:creationId xmlns:p14="http://schemas.microsoft.com/office/powerpoint/2010/main" val="35807890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78" userDrawn="1">
          <p15:clr>
            <a:srgbClr val="FBAE40"/>
          </p15:clr>
        </p15:guide>
        <p15:guide id="2" pos="7469" userDrawn="1">
          <p15:clr>
            <a:srgbClr val="FBAE40"/>
          </p15:clr>
        </p15:guide>
        <p15:guide id="3" pos="453" userDrawn="1">
          <p15:clr>
            <a:srgbClr val="FBAE40"/>
          </p15:clr>
        </p15:guide>
        <p15:guide id="4" pos="535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002" y="1989139"/>
            <a:ext cx="10751999" cy="2852737"/>
          </a:xfrm>
        </p:spPr>
        <p:txBody>
          <a:bodyPr anchor="t" anchorCtr="0">
            <a:noAutofit/>
          </a:bodyPr>
          <a:lstStyle>
            <a:lvl1pPr algn="ctr">
              <a:lnSpc>
                <a:spcPts val="9600"/>
              </a:lnSpc>
              <a:defRPr sz="10600" i="0">
                <a:solidFill>
                  <a:schemeClr val="bg1"/>
                </a:solidFill>
                <a:latin typeface="Veneer" panose="02000806000000000000" pitchFamily="2" charset="77"/>
              </a:defRPr>
            </a:lvl1pPr>
          </a:lstStyle>
          <a:p>
            <a:r>
              <a:rPr lang="en-US"/>
              <a:t>Click to edit Master title style</a:t>
            </a:r>
          </a:p>
        </p:txBody>
      </p:sp>
      <p:sp>
        <p:nvSpPr>
          <p:cNvPr id="3" name="Text Placeholder 2"/>
          <p:cNvSpPr>
            <a:spLocks noGrp="1"/>
          </p:cNvSpPr>
          <p:nvPr>
            <p:ph type="body" idx="1"/>
          </p:nvPr>
        </p:nvSpPr>
        <p:spPr>
          <a:xfrm>
            <a:off x="2015068" y="4860001"/>
            <a:ext cx="8161865" cy="1212851"/>
          </a:xfrm>
        </p:spPr>
        <p:txBody>
          <a:bodyPr>
            <a:noAutofit/>
          </a:bodyPr>
          <a:lstStyle>
            <a:lvl1pPr marL="0" indent="0" algn="ctr">
              <a:lnSpc>
                <a:spcPts val="3200"/>
              </a:lnSpc>
              <a:buNone/>
              <a:defRPr sz="28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b="1" i="0"/>
            </a:lvl1pPr>
          </a:lstStyle>
          <a:p>
            <a:fld id="{7D022950-680C-3A46-AC3C-1F0C3D703649}" type="slidenum">
              <a:rPr lang="en-US" smtClean="0"/>
              <a:pPr/>
              <a:t>‹#›</a:t>
            </a:fld>
            <a:endParaRPr lang="en-US"/>
          </a:p>
        </p:txBody>
      </p:sp>
      <p:pic>
        <p:nvPicPr>
          <p:cNvPr id="5" name="Picture 4">
            <a:extLst>
              <a:ext uri="{FF2B5EF4-FFF2-40B4-BE49-F238E27FC236}">
                <a16:creationId xmlns:a16="http://schemas.microsoft.com/office/drawing/2014/main" id="{F40CCB9A-B909-E542-B83F-00C64C365BDD}"/>
              </a:ext>
            </a:extLst>
          </p:cNvPr>
          <p:cNvPicPr>
            <a:picLocks noChangeAspect="1"/>
          </p:cNvPicPr>
          <p:nvPr userDrawn="1"/>
        </p:nvPicPr>
        <p:blipFill>
          <a:blip r:embed="rId2"/>
          <a:stretch>
            <a:fillRect/>
          </a:stretch>
        </p:blipFill>
        <p:spPr>
          <a:xfrm>
            <a:off x="8971841" y="99102"/>
            <a:ext cx="3134699" cy="620776"/>
          </a:xfrm>
          <a:prstGeom prst="rect">
            <a:avLst/>
          </a:prstGeom>
        </p:spPr>
      </p:pic>
    </p:spTree>
    <p:extLst>
      <p:ext uri="{BB962C8B-B14F-4D97-AF65-F5344CB8AC3E}">
        <p14:creationId xmlns:p14="http://schemas.microsoft.com/office/powerpoint/2010/main" val="249191534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1269" userDrawn="1">
          <p15:clr>
            <a:srgbClr val="FBAE40"/>
          </p15:clr>
        </p15:guide>
        <p15:guide id="4" pos="641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75A53F-C818-3644-ACED-3444FC2E0C7D}"/>
              </a:ext>
            </a:extLst>
          </p:cNvPr>
          <p:cNvSpPr/>
          <p:nvPr userDrawn="1"/>
        </p:nvSpPr>
        <p:spPr>
          <a:xfrm>
            <a:off x="0" y="0"/>
            <a:ext cx="12192000" cy="6858000"/>
          </a:xfrm>
          <a:prstGeom prst="rect">
            <a:avLst/>
          </a:prstGeom>
          <a:gradFill>
            <a:gsLst>
              <a:gs pos="31000">
                <a:schemeClr val="accent1">
                  <a:lumMod val="5000"/>
                  <a:lumOff val="95000"/>
                  <a:alpha val="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Regular"/>
            </a:endParaRPr>
          </a:p>
        </p:txBody>
      </p:sp>
      <p:sp>
        <p:nvSpPr>
          <p:cNvPr id="2" name="Title 1"/>
          <p:cNvSpPr>
            <a:spLocks noGrp="1"/>
          </p:cNvSpPr>
          <p:nvPr>
            <p:ph type="title"/>
          </p:nvPr>
        </p:nvSpPr>
        <p:spPr>
          <a:xfrm>
            <a:off x="719669" y="2905247"/>
            <a:ext cx="10751999" cy="2651577"/>
          </a:xfrm>
        </p:spPr>
        <p:txBody>
          <a:bodyPr anchor="t" anchorCtr="0">
            <a:noAutofit/>
          </a:bodyPr>
          <a:lstStyle>
            <a:lvl1pPr algn="ctr">
              <a:lnSpc>
                <a:spcPts val="8800"/>
              </a:lnSpc>
              <a:defRPr sz="9600" i="0">
                <a:solidFill>
                  <a:schemeClr val="bg1"/>
                </a:solidFill>
                <a:latin typeface="Veneer" panose="02000806000000000000" pitchFamily="2" charset="77"/>
              </a:defRPr>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b="1" i="0"/>
            </a:lvl1pPr>
          </a:lstStyle>
          <a:p>
            <a:fld id="{7D022950-680C-3A46-AC3C-1F0C3D703649}" type="slidenum">
              <a:rPr lang="en-US" smtClean="0"/>
              <a:pPr/>
              <a:t>‹#›</a:t>
            </a:fld>
            <a:endParaRPr lang="en-US"/>
          </a:p>
        </p:txBody>
      </p:sp>
      <p:pic>
        <p:nvPicPr>
          <p:cNvPr id="7" name="Picture 6">
            <a:extLst>
              <a:ext uri="{FF2B5EF4-FFF2-40B4-BE49-F238E27FC236}">
                <a16:creationId xmlns:a16="http://schemas.microsoft.com/office/drawing/2014/main" id="{91A23888-FF11-0842-B9BA-DE5E04E6699A}"/>
              </a:ext>
            </a:extLst>
          </p:cNvPr>
          <p:cNvPicPr>
            <a:picLocks noChangeAspect="1"/>
          </p:cNvPicPr>
          <p:nvPr userDrawn="1"/>
        </p:nvPicPr>
        <p:blipFill>
          <a:blip r:embed="rId3"/>
          <a:stretch>
            <a:fillRect/>
          </a:stretch>
        </p:blipFill>
        <p:spPr>
          <a:xfrm>
            <a:off x="8971841" y="99102"/>
            <a:ext cx="3134699" cy="620776"/>
          </a:xfrm>
          <a:prstGeom prst="rect">
            <a:avLst/>
          </a:prstGeom>
        </p:spPr>
      </p:pic>
    </p:spTree>
    <p:extLst>
      <p:ext uri="{BB962C8B-B14F-4D97-AF65-F5344CB8AC3E}">
        <p14:creationId xmlns:p14="http://schemas.microsoft.com/office/powerpoint/2010/main" val="324823993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F63E77-21B4-FD49-A7D5-DCD4B8BD346C}"/>
              </a:ext>
            </a:extLst>
          </p:cNvPr>
          <p:cNvPicPr>
            <a:picLocks noChangeAspect="1"/>
          </p:cNvPicPr>
          <p:nvPr userDrawn="1"/>
        </p:nvPicPr>
        <p:blipFill rotWithShape="1">
          <a:blip r:embed="rId2"/>
          <a:srcRect l="39142"/>
          <a:stretch/>
        </p:blipFill>
        <p:spPr>
          <a:xfrm>
            <a:off x="6335183" y="1592263"/>
            <a:ext cx="5522383" cy="4537075"/>
          </a:xfrm>
          <a:prstGeom prst="rect">
            <a:avLst/>
          </a:prstGeom>
        </p:spPr>
      </p:pic>
      <p:sp>
        <p:nvSpPr>
          <p:cNvPr id="5" name="Slide Number Placeholder 4"/>
          <p:cNvSpPr>
            <a:spLocks noGrp="1"/>
          </p:cNvSpPr>
          <p:nvPr>
            <p:ph type="sldNum" sz="quarter" idx="12"/>
          </p:nvPr>
        </p:nvSpPr>
        <p:spPr/>
        <p:txBody>
          <a:bodyPr/>
          <a:lstStyle>
            <a:lvl1pPr>
              <a:defRPr b="1" i="0">
                <a:solidFill>
                  <a:schemeClr val="tx1"/>
                </a:solidFill>
              </a:defRPr>
            </a:lvl1pPr>
          </a:lstStyle>
          <a:p>
            <a:fld id="{7D022950-680C-3A46-AC3C-1F0C3D703649}" type="slidenum">
              <a:rPr lang="en-US" smtClean="0"/>
              <a:pPr/>
              <a:t>‹#›</a:t>
            </a:fld>
            <a:endParaRPr lang="en-US"/>
          </a:p>
        </p:txBody>
      </p:sp>
      <p:sp>
        <p:nvSpPr>
          <p:cNvPr id="12" name="TextBox 11">
            <a:extLst>
              <a:ext uri="{FF2B5EF4-FFF2-40B4-BE49-F238E27FC236}">
                <a16:creationId xmlns:a16="http://schemas.microsoft.com/office/drawing/2014/main" id="{447672E9-CC84-F24A-8904-3AB14AE2EC1B}"/>
              </a:ext>
            </a:extLst>
          </p:cNvPr>
          <p:cNvSpPr txBox="1"/>
          <p:nvPr userDrawn="1"/>
        </p:nvSpPr>
        <p:spPr>
          <a:xfrm>
            <a:off x="575733" y="998538"/>
            <a:ext cx="5520267" cy="4435060"/>
          </a:xfrm>
          <a:prstGeom prst="rect">
            <a:avLst/>
          </a:prstGeom>
          <a:noFill/>
        </p:spPr>
        <p:txBody>
          <a:bodyPr wrap="square" lIns="0" rtlCol="0">
            <a:spAutoFit/>
          </a:bodyPr>
          <a:lstStyle/>
          <a:p>
            <a:pPr>
              <a:lnSpc>
                <a:spcPts val="2020"/>
              </a:lnSpc>
            </a:pPr>
            <a:r>
              <a:rPr lang="en-US" sz="1600" b="1">
                <a:latin typeface="Arial"/>
                <a:cs typeface="Arial"/>
              </a:rPr>
              <a:t>Changing images</a:t>
            </a:r>
          </a:p>
          <a:p>
            <a:pPr>
              <a:lnSpc>
                <a:spcPts val="2020"/>
              </a:lnSpc>
            </a:pPr>
            <a:endParaRPr lang="en-US" sz="1600">
              <a:latin typeface="Arial"/>
              <a:cs typeface="Arial"/>
            </a:endParaRPr>
          </a:p>
          <a:p>
            <a:pPr>
              <a:lnSpc>
                <a:spcPts val="2020"/>
              </a:lnSpc>
            </a:pPr>
            <a:r>
              <a:rPr lang="en-US" sz="1600">
                <a:latin typeface="Arial"/>
                <a:cs typeface="Arial"/>
              </a:rPr>
              <a:t>Some images, including the background images, are saved within the Master pages. To update the images go to:</a:t>
            </a:r>
          </a:p>
          <a:p>
            <a:pPr>
              <a:lnSpc>
                <a:spcPts val="2020"/>
              </a:lnSpc>
            </a:pPr>
            <a:r>
              <a:rPr lang="en-US" sz="1600" b="1">
                <a:latin typeface="Arial"/>
                <a:cs typeface="Arial"/>
              </a:rPr>
              <a:t>View&gt; Master&gt; Slide Master</a:t>
            </a:r>
          </a:p>
          <a:p>
            <a:pPr>
              <a:lnSpc>
                <a:spcPts val="2020"/>
              </a:lnSpc>
            </a:pPr>
            <a:endParaRPr lang="en-US" sz="1600">
              <a:latin typeface="Arial"/>
              <a:cs typeface="Arial"/>
            </a:endParaRPr>
          </a:p>
          <a:p>
            <a:pPr>
              <a:lnSpc>
                <a:spcPts val="2020"/>
              </a:lnSpc>
            </a:pPr>
            <a:r>
              <a:rPr lang="en-US" sz="1600">
                <a:latin typeface="Arial"/>
                <a:cs typeface="Arial"/>
              </a:rPr>
              <a:t>Background images can be changed by going to:</a:t>
            </a:r>
          </a:p>
          <a:p>
            <a:pPr>
              <a:lnSpc>
                <a:spcPts val="2020"/>
              </a:lnSpc>
            </a:pPr>
            <a:r>
              <a:rPr lang="en-US" sz="1600" b="1">
                <a:latin typeface="Arial"/>
                <a:cs typeface="Arial"/>
              </a:rPr>
              <a:t>Format&gt; Slide Background</a:t>
            </a:r>
            <a:endParaRPr lang="en-US" sz="1600">
              <a:latin typeface="Arial"/>
              <a:cs typeface="Arial"/>
            </a:endParaRPr>
          </a:p>
          <a:p>
            <a:pPr>
              <a:lnSpc>
                <a:spcPts val="2020"/>
              </a:lnSpc>
            </a:pPr>
            <a:r>
              <a:rPr lang="en-US" sz="1600">
                <a:latin typeface="Arial"/>
                <a:cs typeface="Arial"/>
              </a:rPr>
              <a:t>In the format window chose: </a:t>
            </a:r>
            <a:r>
              <a:rPr lang="en-US" sz="1600" b="1">
                <a:latin typeface="Arial"/>
                <a:cs typeface="Arial"/>
              </a:rPr>
              <a:t>Picture</a:t>
            </a:r>
            <a:r>
              <a:rPr lang="en-US" sz="1600">
                <a:latin typeface="Arial"/>
                <a:cs typeface="Arial"/>
              </a:rPr>
              <a:t> </a:t>
            </a:r>
            <a:br>
              <a:rPr lang="en-US" sz="1600">
                <a:latin typeface="Arial"/>
                <a:cs typeface="Arial"/>
              </a:rPr>
            </a:br>
            <a:r>
              <a:rPr lang="en-US" sz="1600">
                <a:latin typeface="Arial"/>
                <a:cs typeface="Arial"/>
              </a:rPr>
              <a:t>or </a:t>
            </a:r>
            <a:r>
              <a:rPr lang="en-US" sz="1600" b="1">
                <a:latin typeface="Arial"/>
                <a:cs typeface="Arial"/>
              </a:rPr>
              <a:t>Texture Fill&gt; Insert Picture from File</a:t>
            </a:r>
          </a:p>
          <a:p>
            <a:pPr>
              <a:lnSpc>
                <a:spcPts val="2020"/>
              </a:lnSpc>
            </a:pPr>
            <a:r>
              <a:rPr lang="en-US" sz="1600">
                <a:latin typeface="Arial"/>
                <a:cs typeface="Arial"/>
              </a:rPr>
              <a:t>and choose a relevant picture from</a:t>
            </a:r>
            <a:br>
              <a:rPr lang="en-US" sz="1600">
                <a:latin typeface="Arial"/>
                <a:cs typeface="Arial"/>
              </a:rPr>
            </a:br>
            <a:r>
              <a:rPr lang="en-US" sz="1600">
                <a:latin typeface="Arial"/>
                <a:cs typeface="Arial"/>
              </a:rPr>
              <a:t>your library.</a:t>
            </a:r>
          </a:p>
          <a:p>
            <a:pPr>
              <a:lnSpc>
                <a:spcPts val="2020"/>
              </a:lnSpc>
            </a:pPr>
            <a:endParaRPr lang="en-US" sz="1600">
              <a:latin typeface="Arial"/>
              <a:cs typeface="Arial"/>
            </a:endParaRPr>
          </a:p>
          <a:p>
            <a:pPr>
              <a:lnSpc>
                <a:spcPts val="2020"/>
              </a:lnSpc>
            </a:pPr>
            <a:r>
              <a:rPr lang="en-US" sz="1600">
                <a:latin typeface="Arial"/>
                <a:cs typeface="Arial"/>
              </a:rPr>
              <a:t>The background images have a gradient layer on top to enable the white text of the headings to stand out. Use the Selection Pane to ensure this layer sits above the image and below the text.</a:t>
            </a:r>
          </a:p>
        </p:txBody>
      </p:sp>
      <p:pic>
        <p:nvPicPr>
          <p:cNvPr id="7" name="Picture 6">
            <a:extLst>
              <a:ext uri="{FF2B5EF4-FFF2-40B4-BE49-F238E27FC236}">
                <a16:creationId xmlns:a16="http://schemas.microsoft.com/office/drawing/2014/main" id="{65638F9E-3941-3241-887F-DD66141F6780}"/>
              </a:ext>
            </a:extLst>
          </p:cNvPr>
          <p:cNvPicPr>
            <a:picLocks noChangeAspect="1"/>
          </p:cNvPicPr>
          <p:nvPr userDrawn="1"/>
        </p:nvPicPr>
        <p:blipFill>
          <a:blip r:embed="rId3"/>
          <a:stretch>
            <a:fillRect/>
          </a:stretch>
        </p:blipFill>
        <p:spPr>
          <a:xfrm>
            <a:off x="8971841" y="99102"/>
            <a:ext cx="3134699" cy="620776"/>
          </a:xfrm>
          <a:prstGeom prst="rect">
            <a:avLst/>
          </a:prstGeom>
        </p:spPr>
      </p:pic>
    </p:spTree>
    <p:extLst>
      <p:ext uri="{BB962C8B-B14F-4D97-AF65-F5344CB8AC3E}">
        <p14:creationId xmlns:p14="http://schemas.microsoft.com/office/powerpoint/2010/main" val="130805957"/>
      </p:ext>
    </p:extLst>
  </p:cSld>
  <p:clrMapOvr>
    <a:masterClrMapping/>
  </p:clrMapOvr>
  <p:extLst>
    <p:ext uri="{DCECCB84-F9BA-43D5-87BE-67443E8EF086}">
      <p15:sldGuideLst xmlns:p15="http://schemas.microsoft.com/office/powerpoint/2012/main">
        <p15:guide id="1" orient="horz" pos="1003" userDrawn="1">
          <p15:clr>
            <a:srgbClr val="FBAE40"/>
          </p15:clr>
        </p15:guide>
        <p15:guide id="2" orient="horz" pos="3861" userDrawn="1">
          <p15:clr>
            <a:srgbClr val="FBAE40"/>
          </p15:clr>
        </p15:guide>
        <p15:guide id="3" pos="399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5733" y="1980001"/>
            <a:ext cx="7936089" cy="2166799"/>
          </a:xfrm>
        </p:spPr>
        <p:txBody>
          <a:bodyPr anchor="t" anchorCtr="0">
            <a:noAutofit/>
          </a:bodyPr>
          <a:lstStyle>
            <a:lvl1pPr algn="l">
              <a:lnSpc>
                <a:spcPts val="8620"/>
              </a:lnSpc>
              <a:defRPr sz="9600" i="0">
                <a:solidFill>
                  <a:schemeClr val="bg1"/>
                </a:solidFill>
                <a:latin typeface="Veneer" panose="02000806000000000000" pitchFamily="2" charset="77"/>
              </a:defRPr>
            </a:lvl1pPr>
          </a:lstStyle>
          <a:p>
            <a:r>
              <a:rPr lang="en-US"/>
              <a:t>Click to edit Master title style</a:t>
            </a:r>
          </a:p>
        </p:txBody>
      </p:sp>
      <p:sp>
        <p:nvSpPr>
          <p:cNvPr id="3" name="Subtitle 2"/>
          <p:cNvSpPr>
            <a:spLocks noGrp="1"/>
          </p:cNvSpPr>
          <p:nvPr>
            <p:ph type="subTitle" idx="1"/>
          </p:nvPr>
        </p:nvSpPr>
        <p:spPr>
          <a:xfrm>
            <a:off x="575732" y="4320000"/>
            <a:ext cx="7920568" cy="1655762"/>
          </a:xfrm>
        </p:spPr>
        <p:txBody>
          <a:bodyPr>
            <a:noAutofit/>
          </a:bodyPr>
          <a:lstStyle>
            <a:lvl1pPr marL="0" indent="0" algn="l">
              <a:lnSpc>
                <a:spcPts val="3200"/>
              </a:lnSpc>
              <a:buNone/>
              <a:defRPr sz="28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9114367" y="6356352"/>
            <a:ext cx="2743200" cy="365125"/>
          </a:xfrm>
        </p:spPr>
        <p:txBody>
          <a:bodyPr/>
          <a:lstStyle>
            <a:lvl1pPr>
              <a:defRPr b="1" i="0">
                <a:solidFill>
                  <a:schemeClr val="bg1"/>
                </a:solidFill>
              </a:defRPr>
            </a:lvl1pPr>
          </a:lstStyle>
          <a:p>
            <a:fld id="{7D022950-680C-3A46-AC3C-1F0C3D703649}" type="slidenum">
              <a:rPr lang="en-US" smtClean="0"/>
              <a:pPr/>
              <a:t>‹#›</a:t>
            </a:fld>
            <a:endParaRPr lang="en-US"/>
          </a:p>
        </p:txBody>
      </p:sp>
      <p:pic>
        <p:nvPicPr>
          <p:cNvPr id="7" name="Picture 6">
            <a:extLst>
              <a:ext uri="{FF2B5EF4-FFF2-40B4-BE49-F238E27FC236}">
                <a16:creationId xmlns:a16="http://schemas.microsoft.com/office/drawing/2014/main" id="{DD283D0F-A963-4F44-B097-FB227375A49B}"/>
              </a:ext>
            </a:extLst>
          </p:cNvPr>
          <p:cNvPicPr>
            <a:picLocks noChangeAspect="1"/>
          </p:cNvPicPr>
          <p:nvPr userDrawn="1"/>
        </p:nvPicPr>
        <p:blipFill>
          <a:blip r:embed="rId2"/>
          <a:stretch>
            <a:fillRect/>
          </a:stretch>
        </p:blipFill>
        <p:spPr>
          <a:xfrm>
            <a:off x="8971841" y="99102"/>
            <a:ext cx="3134699" cy="620776"/>
          </a:xfrm>
          <a:prstGeom prst="rect">
            <a:avLst/>
          </a:prstGeom>
        </p:spPr>
      </p:pic>
    </p:spTree>
    <p:extLst>
      <p:ext uri="{BB962C8B-B14F-4D97-AF65-F5344CB8AC3E}">
        <p14:creationId xmlns:p14="http://schemas.microsoft.com/office/powerpoint/2010/main" val="2435517671"/>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7469" userDrawn="1">
          <p15:clr>
            <a:srgbClr val="FBAE40"/>
          </p15:clr>
        </p15:guide>
        <p15:guide id="4" pos="535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l="-12000" t="-2000" r="-4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C09E57-C2A3-B842-BDC8-615D413DAAD5}"/>
              </a:ext>
            </a:extLst>
          </p:cNvPr>
          <p:cNvSpPr/>
          <p:nvPr userDrawn="1"/>
        </p:nvSpPr>
        <p:spPr>
          <a:xfrm>
            <a:off x="0" y="0"/>
            <a:ext cx="12192000" cy="6858000"/>
          </a:xfrm>
          <a:prstGeom prst="rect">
            <a:avLst/>
          </a:prstGeom>
          <a:gradFill>
            <a:gsLst>
              <a:gs pos="31000">
                <a:schemeClr val="accent1">
                  <a:lumMod val="5000"/>
                  <a:lumOff val="95000"/>
                  <a:alpha val="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Regular"/>
            </a:endParaRPr>
          </a:p>
        </p:txBody>
      </p:sp>
      <p:sp>
        <p:nvSpPr>
          <p:cNvPr id="2" name="Title 1"/>
          <p:cNvSpPr>
            <a:spLocks noGrp="1"/>
          </p:cNvSpPr>
          <p:nvPr>
            <p:ph type="ctrTitle"/>
          </p:nvPr>
        </p:nvSpPr>
        <p:spPr>
          <a:xfrm>
            <a:off x="334433" y="2340000"/>
            <a:ext cx="11523135" cy="2573199"/>
          </a:xfrm>
        </p:spPr>
        <p:txBody>
          <a:bodyPr anchor="ctr" anchorCtr="0">
            <a:noAutofit/>
          </a:bodyPr>
          <a:lstStyle>
            <a:lvl1pPr algn="ctr">
              <a:lnSpc>
                <a:spcPts val="9520"/>
              </a:lnSpc>
              <a:defRPr sz="9600" i="0">
                <a:solidFill>
                  <a:schemeClr val="bg1"/>
                </a:solidFill>
                <a:latin typeface="Veneer" panose="02000806000000000000" pitchFamily="2" charset="77"/>
              </a:defRPr>
            </a:lvl1pPr>
          </a:lstStyle>
          <a:p>
            <a:r>
              <a:rPr lang="en-US"/>
              <a:t>Click to edit Master title style</a:t>
            </a:r>
          </a:p>
        </p:txBody>
      </p:sp>
      <p:sp>
        <p:nvSpPr>
          <p:cNvPr id="3" name="Subtitle 2"/>
          <p:cNvSpPr>
            <a:spLocks noGrp="1"/>
          </p:cNvSpPr>
          <p:nvPr>
            <p:ph type="subTitle" idx="1"/>
          </p:nvPr>
        </p:nvSpPr>
        <p:spPr>
          <a:xfrm>
            <a:off x="2015067" y="5220000"/>
            <a:ext cx="8161867" cy="914100"/>
          </a:xfrm>
        </p:spPr>
        <p:txBody>
          <a:bodyPr lIns="0" rIns="0">
            <a:noAutofit/>
          </a:bodyPr>
          <a:lstStyle>
            <a:lvl1pPr marL="0" indent="0" algn="ctr">
              <a:lnSpc>
                <a:spcPts val="3200"/>
              </a:lnSpc>
              <a:buNone/>
              <a:defRPr sz="28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9103077" y="6356352"/>
            <a:ext cx="2743200" cy="365125"/>
          </a:xfrm>
        </p:spPr>
        <p:txBody>
          <a:bodyPr/>
          <a:lstStyle>
            <a:lvl1pPr>
              <a:defRPr b="1" i="0">
                <a:solidFill>
                  <a:schemeClr val="bg1"/>
                </a:solidFill>
              </a:defRPr>
            </a:lvl1pPr>
          </a:lstStyle>
          <a:p>
            <a:fld id="{7D022950-680C-3A46-AC3C-1F0C3D703649}" type="slidenum">
              <a:rPr lang="en-US" smtClean="0"/>
              <a:pPr/>
              <a:t>‹#›</a:t>
            </a:fld>
            <a:endParaRPr lang="en-US"/>
          </a:p>
        </p:txBody>
      </p:sp>
      <p:pic>
        <p:nvPicPr>
          <p:cNvPr id="8" name="Picture 7">
            <a:extLst>
              <a:ext uri="{FF2B5EF4-FFF2-40B4-BE49-F238E27FC236}">
                <a16:creationId xmlns:a16="http://schemas.microsoft.com/office/drawing/2014/main" id="{3459ACBB-6326-4242-8C7D-D489899CF423}"/>
              </a:ext>
            </a:extLst>
          </p:cNvPr>
          <p:cNvPicPr>
            <a:picLocks noChangeAspect="1"/>
          </p:cNvPicPr>
          <p:nvPr userDrawn="1"/>
        </p:nvPicPr>
        <p:blipFill>
          <a:blip r:embed="rId3"/>
          <a:stretch>
            <a:fillRect/>
          </a:stretch>
        </p:blipFill>
        <p:spPr>
          <a:xfrm>
            <a:off x="8971841" y="99102"/>
            <a:ext cx="3134699" cy="620776"/>
          </a:xfrm>
          <a:prstGeom prst="rect">
            <a:avLst/>
          </a:prstGeom>
        </p:spPr>
      </p:pic>
    </p:spTree>
    <p:extLst>
      <p:ext uri="{BB962C8B-B14F-4D97-AF65-F5344CB8AC3E}">
        <p14:creationId xmlns:p14="http://schemas.microsoft.com/office/powerpoint/2010/main" val="2681418094"/>
      </p:ext>
    </p:extLst>
  </p:cSld>
  <p:clrMapOvr>
    <a:masterClrMapping/>
  </p:clrMapOvr>
  <p:extLst>
    <p:ext uri="{DCECCB84-F9BA-43D5-87BE-67443E8EF086}">
      <p15:sldGuideLst xmlns:p15="http://schemas.microsoft.com/office/powerpoint/2012/main">
        <p15:guide id="1" pos="3840" userDrawn="1">
          <p15:clr>
            <a:srgbClr val="FBAE40"/>
          </p15:clr>
        </p15:guide>
        <p15:guide id="2" pos="1269" userDrawn="1">
          <p15:clr>
            <a:srgbClr val="FBAE40"/>
          </p15:clr>
        </p15:guide>
        <p15:guide id="3" pos="641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5733" y="1980001"/>
            <a:ext cx="11520000" cy="2349113"/>
          </a:xfrm>
        </p:spPr>
        <p:txBody>
          <a:bodyPr anchor="t" anchorCtr="0">
            <a:noAutofit/>
          </a:bodyPr>
          <a:lstStyle>
            <a:lvl1pPr algn="l">
              <a:lnSpc>
                <a:spcPts val="7000"/>
              </a:lnSpc>
              <a:defRPr sz="8000" i="0">
                <a:solidFill>
                  <a:schemeClr val="bg1"/>
                </a:solidFill>
                <a:latin typeface="Veneer" panose="02000806000000000000" pitchFamily="2" charset="77"/>
              </a:defRPr>
            </a:lvl1pPr>
          </a:lstStyle>
          <a:p>
            <a:r>
              <a:rPr lang="en-US"/>
              <a:t>Click to edit Master title style</a:t>
            </a:r>
          </a:p>
        </p:txBody>
      </p:sp>
      <p:sp>
        <p:nvSpPr>
          <p:cNvPr id="3" name="Subtitle 2"/>
          <p:cNvSpPr>
            <a:spLocks noGrp="1"/>
          </p:cNvSpPr>
          <p:nvPr>
            <p:ph type="subTitle" idx="1"/>
          </p:nvPr>
        </p:nvSpPr>
        <p:spPr>
          <a:xfrm>
            <a:off x="575733" y="4868863"/>
            <a:ext cx="9144000" cy="893762"/>
          </a:xfrm>
        </p:spPr>
        <p:txBody>
          <a:bodyPr>
            <a:noAutofit/>
          </a:bodyPr>
          <a:lstStyle>
            <a:lvl1pPr marL="0" indent="0" algn="l">
              <a:lnSpc>
                <a:spcPts val="3200"/>
              </a:lnSpc>
              <a:buNone/>
              <a:defRPr sz="28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9114367" y="6356352"/>
            <a:ext cx="2743200" cy="365125"/>
          </a:xfrm>
        </p:spPr>
        <p:txBody>
          <a:bodyPr/>
          <a:lstStyle>
            <a:lvl1pPr>
              <a:defRPr b="1" i="0">
                <a:solidFill>
                  <a:schemeClr val="bg1"/>
                </a:solidFill>
              </a:defRPr>
            </a:lvl1pPr>
          </a:lstStyle>
          <a:p>
            <a:fld id="{7D022950-680C-3A46-AC3C-1F0C3D703649}" type="slidenum">
              <a:rPr lang="en-US" smtClean="0"/>
              <a:pPr/>
              <a:t>‹#›</a:t>
            </a:fld>
            <a:endParaRPr lang="en-US"/>
          </a:p>
        </p:txBody>
      </p:sp>
      <p:pic>
        <p:nvPicPr>
          <p:cNvPr id="8" name="Picture 7">
            <a:extLst>
              <a:ext uri="{FF2B5EF4-FFF2-40B4-BE49-F238E27FC236}">
                <a16:creationId xmlns:a16="http://schemas.microsoft.com/office/drawing/2014/main" id="{3226FEAB-9372-094F-A5D5-9FDCE8FC204D}"/>
              </a:ext>
            </a:extLst>
          </p:cNvPr>
          <p:cNvPicPr>
            <a:picLocks noChangeAspect="1"/>
          </p:cNvPicPr>
          <p:nvPr userDrawn="1"/>
        </p:nvPicPr>
        <p:blipFill>
          <a:blip r:embed="rId2"/>
          <a:stretch>
            <a:fillRect/>
          </a:stretch>
        </p:blipFill>
        <p:spPr>
          <a:xfrm>
            <a:off x="8971841" y="99102"/>
            <a:ext cx="3134699" cy="620776"/>
          </a:xfrm>
          <a:prstGeom prst="rect">
            <a:avLst/>
          </a:prstGeom>
        </p:spPr>
      </p:pic>
    </p:spTree>
    <p:extLst>
      <p:ext uri="{BB962C8B-B14F-4D97-AF65-F5344CB8AC3E}">
        <p14:creationId xmlns:p14="http://schemas.microsoft.com/office/powerpoint/2010/main" val="501191568"/>
      </p:ext>
    </p:extLst>
  </p:cSld>
  <p:clrMapOvr>
    <a:masterClrMapping/>
  </p:clrMapOvr>
  <p:extLst>
    <p:ext uri="{DCECCB84-F9BA-43D5-87BE-67443E8EF086}">
      <p15:sldGuideLst xmlns:p15="http://schemas.microsoft.com/office/powerpoint/2012/main">
        <p15:guide id="1" orient="horz" pos="2727" userDrawn="1">
          <p15:clr>
            <a:srgbClr val="FBAE40"/>
          </p15:clr>
        </p15:guide>
        <p15:guide id="2" pos="7469" userDrawn="1">
          <p15:clr>
            <a:srgbClr val="FBAE40"/>
          </p15:clr>
        </p15:guide>
        <p15:guide id="3" pos="453" userDrawn="1">
          <p15:clr>
            <a:srgbClr val="FBAE40"/>
          </p15:clr>
        </p15:guide>
        <p15:guide id="4" orient="horz" pos="306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734" y="557213"/>
            <a:ext cx="7920567" cy="1229254"/>
          </a:xfrm>
        </p:spPr>
        <p:txBody>
          <a:bodyPr tIns="72000" bIns="0" anchor="t" anchorCtr="0">
            <a:noAutofit/>
          </a:bodyPr>
          <a:lstStyle>
            <a:lvl1pPr>
              <a:lnSpc>
                <a:spcPts val="4400"/>
              </a:lnSpc>
              <a:defRPr sz="5400" i="0">
                <a:solidFill>
                  <a:schemeClr val="accent4"/>
                </a:solidFill>
                <a:latin typeface="Veneer" panose="02000806000000000000" pitchFamily="2" charset="77"/>
              </a:defRPr>
            </a:lvl1pPr>
          </a:lstStyle>
          <a:p>
            <a:r>
              <a:rPr lang="en-US"/>
              <a:t>Click to edit Master title style</a:t>
            </a:r>
          </a:p>
        </p:txBody>
      </p:sp>
      <p:sp>
        <p:nvSpPr>
          <p:cNvPr id="3" name="Content Placeholder 2"/>
          <p:cNvSpPr>
            <a:spLocks noGrp="1"/>
          </p:cNvSpPr>
          <p:nvPr>
            <p:ph idx="1"/>
          </p:nvPr>
        </p:nvSpPr>
        <p:spPr>
          <a:xfrm>
            <a:off x="575732" y="1980000"/>
            <a:ext cx="7920000" cy="4320000"/>
          </a:xfrm>
        </p:spPr>
        <p:txBody>
          <a:bodyPr>
            <a:noAutofit/>
          </a:bodyPr>
          <a:lstStyle>
            <a:lvl1pPr marL="0" indent="0">
              <a:lnSpc>
                <a:spcPts val="2800"/>
              </a:lnSpc>
              <a:buNone/>
              <a:defRPr sz="2400" b="0" i="0">
                <a:solidFill>
                  <a:schemeClr val="tx1"/>
                </a:solidFill>
                <a:latin typeface="Arial" panose="020B0604020202020204" pitchFamily="34" charset="0"/>
                <a:cs typeface="Arial" panose="020B0604020202020204" pitchFamily="34" charset="0"/>
              </a:defRPr>
            </a:lvl1pPr>
            <a:lvl2pPr marL="457200" indent="0">
              <a:lnSpc>
                <a:spcPts val="2800"/>
              </a:lnSpc>
              <a:buNone/>
              <a:defRPr sz="2400" b="0" i="0">
                <a:solidFill>
                  <a:schemeClr val="tx1"/>
                </a:solidFill>
                <a:latin typeface="Arial" panose="020B0604020202020204" pitchFamily="34" charset="0"/>
                <a:cs typeface="Arial" panose="020B0604020202020204" pitchFamily="34" charset="0"/>
              </a:defRPr>
            </a:lvl2pPr>
            <a:lvl3pPr marL="914400" indent="0">
              <a:lnSpc>
                <a:spcPts val="2800"/>
              </a:lnSpc>
              <a:buNone/>
              <a:defRPr sz="2400" b="0" i="0">
                <a:solidFill>
                  <a:schemeClr val="tx1"/>
                </a:solidFill>
                <a:latin typeface="Arial" panose="020B0604020202020204" pitchFamily="34" charset="0"/>
                <a:cs typeface="Arial" panose="020B0604020202020204" pitchFamily="34" charset="0"/>
              </a:defRPr>
            </a:lvl3pPr>
            <a:lvl4pPr marL="1371600" indent="0">
              <a:lnSpc>
                <a:spcPts val="2800"/>
              </a:lnSpc>
              <a:buNone/>
              <a:defRPr sz="2400" b="0" i="0">
                <a:solidFill>
                  <a:schemeClr val="tx1"/>
                </a:solidFill>
                <a:latin typeface="Arial" panose="020B0604020202020204" pitchFamily="34" charset="0"/>
                <a:cs typeface="Arial" panose="020B0604020202020204" pitchFamily="34" charset="0"/>
              </a:defRPr>
            </a:lvl4pPr>
            <a:lvl5pPr marL="1828800" indent="0">
              <a:lnSpc>
                <a:spcPts val="2800"/>
              </a:lnSpc>
              <a:buNone/>
              <a:defRPr sz="2400"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1" i="0">
                <a:solidFill>
                  <a:schemeClr val="tx1"/>
                </a:solidFill>
              </a:defRPr>
            </a:lvl1pPr>
          </a:lstStyle>
          <a:p>
            <a:fld id="{7D022950-680C-3A46-AC3C-1F0C3D703649}" type="slidenum">
              <a:rPr lang="en-US" smtClean="0"/>
              <a:pPr/>
              <a:t>‹#›</a:t>
            </a:fld>
            <a:endParaRPr lang="en-US"/>
          </a:p>
        </p:txBody>
      </p:sp>
      <p:pic>
        <p:nvPicPr>
          <p:cNvPr id="7" name="Picture 6">
            <a:extLst>
              <a:ext uri="{FF2B5EF4-FFF2-40B4-BE49-F238E27FC236}">
                <a16:creationId xmlns:a16="http://schemas.microsoft.com/office/drawing/2014/main" id="{E1A18BEE-7852-204E-8FFE-711D25A996CD}"/>
              </a:ext>
            </a:extLst>
          </p:cNvPr>
          <p:cNvPicPr>
            <a:picLocks noChangeAspect="1"/>
          </p:cNvPicPr>
          <p:nvPr userDrawn="1"/>
        </p:nvPicPr>
        <p:blipFill>
          <a:blip r:embed="rId2"/>
          <a:stretch>
            <a:fillRect/>
          </a:stretch>
        </p:blipFill>
        <p:spPr>
          <a:xfrm>
            <a:off x="8971841" y="99102"/>
            <a:ext cx="3134699" cy="620776"/>
          </a:xfrm>
          <a:prstGeom prst="rect">
            <a:avLst/>
          </a:prstGeom>
        </p:spPr>
      </p:pic>
    </p:spTree>
    <p:extLst>
      <p:ext uri="{BB962C8B-B14F-4D97-AF65-F5344CB8AC3E}">
        <p14:creationId xmlns:p14="http://schemas.microsoft.com/office/powerpoint/2010/main" val="3427781827"/>
      </p:ext>
    </p:extLst>
  </p:cSld>
  <p:clrMapOvr>
    <a:masterClrMapping/>
  </p:clrMapOvr>
  <p:extLst>
    <p:ext uri="{DCECCB84-F9BA-43D5-87BE-67443E8EF086}">
      <p15:sldGuideLst xmlns:p15="http://schemas.microsoft.com/office/powerpoint/2012/main">
        <p15:guide id="1" pos="5352" userDrawn="1">
          <p15:clr>
            <a:srgbClr val="FBAE40"/>
          </p15:clr>
        </p15:guide>
        <p15:guide id="2" pos="22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734" y="557213"/>
            <a:ext cx="7920567" cy="1229254"/>
          </a:xfrm>
        </p:spPr>
        <p:txBody>
          <a:bodyPr tIns="72000" bIns="0" anchor="t" anchorCtr="0">
            <a:noAutofit/>
          </a:bodyPr>
          <a:lstStyle>
            <a:lvl1pPr>
              <a:lnSpc>
                <a:spcPts val="4400"/>
              </a:lnSpc>
              <a:defRPr sz="5400" i="0">
                <a:solidFill>
                  <a:schemeClr val="accent1"/>
                </a:solidFill>
                <a:latin typeface="Veneer" panose="02000806000000000000" pitchFamily="2" charset="77"/>
              </a:defRPr>
            </a:lvl1pPr>
          </a:lstStyle>
          <a:p>
            <a:r>
              <a:rPr lang="en-US"/>
              <a:t>Click to edit Master title style</a:t>
            </a:r>
          </a:p>
        </p:txBody>
      </p:sp>
      <p:sp>
        <p:nvSpPr>
          <p:cNvPr id="3" name="Content Placeholder 2"/>
          <p:cNvSpPr>
            <a:spLocks noGrp="1"/>
          </p:cNvSpPr>
          <p:nvPr>
            <p:ph idx="1"/>
          </p:nvPr>
        </p:nvSpPr>
        <p:spPr>
          <a:xfrm>
            <a:off x="575732" y="1980000"/>
            <a:ext cx="7920000" cy="4320000"/>
          </a:xfrm>
        </p:spPr>
        <p:txBody>
          <a:bodyPr>
            <a:noAutofit/>
          </a:bodyPr>
          <a:lstStyle>
            <a:lvl1pPr marL="0" indent="0">
              <a:lnSpc>
                <a:spcPts val="2800"/>
              </a:lnSpc>
              <a:buNone/>
              <a:defRPr sz="2400" b="0" i="0">
                <a:solidFill>
                  <a:schemeClr val="tx1"/>
                </a:solidFill>
                <a:latin typeface="Arial" panose="020B0604020202020204" pitchFamily="34" charset="0"/>
                <a:cs typeface="Arial" panose="020B0604020202020204" pitchFamily="34" charset="0"/>
              </a:defRPr>
            </a:lvl1pPr>
            <a:lvl2pPr marL="457200" indent="0">
              <a:lnSpc>
                <a:spcPts val="2800"/>
              </a:lnSpc>
              <a:buNone/>
              <a:defRPr sz="2400" b="0" i="0">
                <a:solidFill>
                  <a:schemeClr val="tx1"/>
                </a:solidFill>
                <a:latin typeface="Arial" panose="020B0604020202020204" pitchFamily="34" charset="0"/>
                <a:cs typeface="Arial" panose="020B0604020202020204" pitchFamily="34" charset="0"/>
              </a:defRPr>
            </a:lvl2pPr>
            <a:lvl3pPr marL="914400" indent="0">
              <a:lnSpc>
                <a:spcPts val="2800"/>
              </a:lnSpc>
              <a:buNone/>
              <a:defRPr sz="2400" b="0" i="0">
                <a:solidFill>
                  <a:schemeClr val="tx1"/>
                </a:solidFill>
                <a:latin typeface="Arial" panose="020B0604020202020204" pitchFamily="34" charset="0"/>
                <a:cs typeface="Arial" panose="020B0604020202020204" pitchFamily="34" charset="0"/>
              </a:defRPr>
            </a:lvl3pPr>
            <a:lvl4pPr marL="1371600" indent="0">
              <a:lnSpc>
                <a:spcPts val="2800"/>
              </a:lnSpc>
              <a:buNone/>
              <a:defRPr sz="2400" b="0" i="0">
                <a:solidFill>
                  <a:schemeClr val="tx1"/>
                </a:solidFill>
                <a:latin typeface="Arial" panose="020B0604020202020204" pitchFamily="34" charset="0"/>
                <a:cs typeface="Arial" panose="020B0604020202020204" pitchFamily="34" charset="0"/>
              </a:defRPr>
            </a:lvl4pPr>
            <a:lvl5pPr marL="1828800" indent="0">
              <a:lnSpc>
                <a:spcPts val="2800"/>
              </a:lnSpc>
              <a:buNone/>
              <a:defRPr sz="2400"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1" i="0">
                <a:solidFill>
                  <a:schemeClr val="tx1"/>
                </a:solidFill>
              </a:defRPr>
            </a:lvl1pPr>
          </a:lstStyle>
          <a:p>
            <a:fld id="{7D022950-680C-3A46-AC3C-1F0C3D703649}" type="slidenum">
              <a:rPr lang="en-US" smtClean="0"/>
              <a:pPr/>
              <a:t>‹#›</a:t>
            </a:fld>
            <a:endParaRPr lang="en-US"/>
          </a:p>
        </p:txBody>
      </p:sp>
      <p:pic>
        <p:nvPicPr>
          <p:cNvPr id="7" name="Picture 6">
            <a:extLst>
              <a:ext uri="{FF2B5EF4-FFF2-40B4-BE49-F238E27FC236}">
                <a16:creationId xmlns:a16="http://schemas.microsoft.com/office/drawing/2014/main" id="{35E323C4-FAB9-5F49-B735-C6F9A7148E96}"/>
              </a:ext>
            </a:extLst>
          </p:cNvPr>
          <p:cNvPicPr>
            <a:picLocks noChangeAspect="1"/>
          </p:cNvPicPr>
          <p:nvPr userDrawn="1"/>
        </p:nvPicPr>
        <p:blipFill>
          <a:blip r:embed="rId2"/>
          <a:stretch>
            <a:fillRect/>
          </a:stretch>
        </p:blipFill>
        <p:spPr>
          <a:xfrm>
            <a:off x="8971841" y="99102"/>
            <a:ext cx="3134699" cy="620776"/>
          </a:xfrm>
          <a:prstGeom prst="rect">
            <a:avLst/>
          </a:prstGeom>
        </p:spPr>
      </p:pic>
    </p:spTree>
    <p:extLst>
      <p:ext uri="{BB962C8B-B14F-4D97-AF65-F5344CB8AC3E}">
        <p14:creationId xmlns:p14="http://schemas.microsoft.com/office/powerpoint/2010/main" val="246106538"/>
      </p:ext>
    </p:extLst>
  </p:cSld>
  <p:clrMapOvr>
    <a:masterClrMapping/>
  </p:clrMapOvr>
  <p:extLst>
    <p:ext uri="{DCECCB84-F9BA-43D5-87BE-67443E8EF086}">
      <p15:sldGuideLst xmlns:p15="http://schemas.microsoft.com/office/powerpoint/2012/main">
        <p15:guide id="1" pos="5352" userDrawn="1">
          <p15:clr>
            <a:srgbClr val="FBAE40"/>
          </p15:clr>
        </p15:guide>
        <p15:guide id="2" pos="45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734" y="557213"/>
            <a:ext cx="7920567" cy="1229254"/>
          </a:xfrm>
        </p:spPr>
        <p:txBody>
          <a:bodyPr tIns="72000" bIns="0" anchor="t" anchorCtr="0">
            <a:noAutofit/>
          </a:bodyPr>
          <a:lstStyle>
            <a:lvl1pPr>
              <a:lnSpc>
                <a:spcPts val="4400"/>
              </a:lnSpc>
              <a:defRPr sz="5400" i="0">
                <a:solidFill>
                  <a:schemeClr val="bg1"/>
                </a:solidFill>
                <a:latin typeface="Veneer" panose="02000806000000000000" pitchFamily="2" charset="77"/>
              </a:defRPr>
            </a:lvl1pPr>
          </a:lstStyle>
          <a:p>
            <a:r>
              <a:rPr lang="en-US"/>
              <a:t>Click to edit Master title style</a:t>
            </a:r>
          </a:p>
        </p:txBody>
      </p:sp>
      <p:sp>
        <p:nvSpPr>
          <p:cNvPr id="3" name="Content Placeholder 2"/>
          <p:cNvSpPr>
            <a:spLocks noGrp="1"/>
          </p:cNvSpPr>
          <p:nvPr>
            <p:ph idx="1"/>
          </p:nvPr>
        </p:nvSpPr>
        <p:spPr>
          <a:xfrm>
            <a:off x="575733" y="1989138"/>
            <a:ext cx="7920000" cy="4320000"/>
          </a:xfrm>
        </p:spPr>
        <p:txBody>
          <a:bodyPr>
            <a:noAutofit/>
          </a:bodyPr>
          <a:lstStyle>
            <a:lvl1pPr marL="0" indent="0">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nSpc>
                <a:spcPts val="2800"/>
              </a:lnSpc>
              <a:buNone/>
              <a:defRPr sz="2400" b="0" i="0">
                <a:solidFill>
                  <a:schemeClr val="bg1"/>
                </a:solidFill>
                <a:latin typeface="Arial" panose="020B0604020202020204" pitchFamily="34" charset="0"/>
                <a:cs typeface="Arial" panose="020B0604020202020204" pitchFamily="34" charset="0"/>
              </a:defRPr>
            </a:lvl2pPr>
            <a:lvl3pPr marL="914400" indent="0">
              <a:lnSpc>
                <a:spcPts val="2800"/>
              </a:lnSpc>
              <a:buNone/>
              <a:defRPr sz="2400" b="0" i="0">
                <a:solidFill>
                  <a:schemeClr val="bg1"/>
                </a:solidFill>
                <a:latin typeface="Arial" panose="020B0604020202020204" pitchFamily="34" charset="0"/>
                <a:cs typeface="Arial" panose="020B0604020202020204" pitchFamily="34" charset="0"/>
              </a:defRPr>
            </a:lvl3pPr>
            <a:lvl4pPr marL="1371600" indent="0">
              <a:lnSpc>
                <a:spcPts val="2800"/>
              </a:lnSpc>
              <a:buNone/>
              <a:defRPr sz="2400" b="0" i="0">
                <a:solidFill>
                  <a:schemeClr val="bg1"/>
                </a:solidFill>
                <a:latin typeface="Arial" panose="020B0604020202020204" pitchFamily="34" charset="0"/>
                <a:cs typeface="Arial" panose="020B0604020202020204" pitchFamily="34" charset="0"/>
              </a:defRPr>
            </a:lvl4pPr>
            <a:lvl5pPr marL="1828800" indent="0">
              <a:lnSpc>
                <a:spcPts val="2800"/>
              </a:lnSpc>
              <a:buNone/>
              <a:defRPr sz="2400"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1" i="0">
                <a:solidFill>
                  <a:schemeClr val="bg1"/>
                </a:solidFill>
              </a:defRPr>
            </a:lvl1pPr>
          </a:lstStyle>
          <a:p>
            <a:fld id="{7D022950-680C-3A46-AC3C-1F0C3D703649}" type="slidenum">
              <a:rPr lang="en-US" smtClean="0"/>
              <a:pPr/>
              <a:t>‹#›</a:t>
            </a:fld>
            <a:endParaRPr lang="en-US"/>
          </a:p>
        </p:txBody>
      </p:sp>
      <p:pic>
        <p:nvPicPr>
          <p:cNvPr id="7" name="Picture 6">
            <a:extLst>
              <a:ext uri="{FF2B5EF4-FFF2-40B4-BE49-F238E27FC236}">
                <a16:creationId xmlns:a16="http://schemas.microsoft.com/office/drawing/2014/main" id="{F12DEC93-580B-FF43-B5AF-D5C63E0424D7}"/>
              </a:ext>
            </a:extLst>
          </p:cNvPr>
          <p:cNvPicPr>
            <a:picLocks noChangeAspect="1"/>
          </p:cNvPicPr>
          <p:nvPr userDrawn="1"/>
        </p:nvPicPr>
        <p:blipFill>
          <a:blip r:embed="rId2"/>
          <a:stretch>
            <a:fillRect/>
          </a:stretch>
        </p:blipFill>
        <p:spPr>
          <a:xfrm>
            <a:off x="8971841" y="99102"/>
            <a:ext cx="3134699" cy="620776"/>
          </a:xfrm>
          <a:prstGeom prst="rect">
            <a:avLst/>
          </a:prstGeom>
        </p:spPr>
      </p:pic>
    </p:spTree>
    <p:extLst>
      <p:ext uri="{BB962C8B-B14F-4D97-AF65-F5344CB8AC3E}">
        <p14:creationId xmlns:p14="http://schemas.microsoft.com/office/powerpoint/2010/main" val="479746399"/>
      </p:ext>
    </p:extLst>
  </p:cSld>
  <p:clrMapOvr>
    <a:masterClrMapping/>
  </p:clrMapOvr>
  <p:extLst>
    <p:ext uri="{DCECCB84-F9BA-43D5-87BE-67443E8EF086}">
      <p15:sldGuideLst xmlns:p15="http://schemas.microsoft.com/office/powerpoint/2012/main">
        <p15:guide id="1" pos="5352" userDrawn="1">
          <p15:clr>
            <a:srgbClr val="FBAE40"/>
          </p15:clr>
        </p15:guide>
        <p15:guide id="2" pos="453" userDrawn="1">
          <p15:clr>
            <a:srgbClr val="FBAE40"/>
          </p15:clr>
        </p15:guide>
        <p15:guide id="3" orient="horz" pos="102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732" y="1268413"/>
            <a:ext cx="8400000" cy="5040000"/>
          </a:xfrm>
        </p:spPr>
        <p:txBody>
          <a:bodyPr>
            <a:noAutofit/>
          </a:bodyPr>
          <a:lstStyle>
            <a:lvl1pPr marL="0" indent="0">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nSpc>
                <a:spcPts val="2800"/>
              </a:lnSpc>
              <a:buNone/>
              <a:defRPr sz="2400" b="0" i="0">
                <a:solidFill>
                  <a:schemeClr val="bg1"/>
                </a:solidFill>
                <a:latin typeface="Arial" panose="020B0604020202020204" pitchFamily="34" charset="0"/>
                <a:cs typeface="Arial" panose="020B0604020202020204" pitchFamily="34" charset="0"/>
              </a:defRPr>
            </a:lvl2pPr>
            <a:lvl3pPr marL="914400" indent="0">
              <a:lnSpc>
                <a:spcPts val="2800"/>
              </a:lnSpc>
              <a:buNone/>
              <a:defRPr sz="2400" b="0" i="0">
                <a:solidFill>
                  <a:schemeClr val="bg1"/>
                </a:solidFill>
                <a:latin typeface="Arial" panose="020B0604020202020204" pitchFamily="34" charset="0"/>
                <a:cs typeface="Arial" panose="020B0604020202020204" pitchFamily="34" charset="0"/>
              </a:defRPr>
            </a:lvl3pPr>
            <a:lvl4pPr marL="1371600" indent="0">
              <a:lnSpc>
                <a:spcPts val="2800"/>
              </a:lnSpc>
              <a:buNone/>
              <a:defRPr sz="2400" b="0" i="0">
                <a:solidFill>
                  <a:schemeClr val="bg1"/>
                </a:solidFill>
                <a:latin typeface="Arial" panose="020B0604020202020204" pitchFamily="34" charset="0"/>
                <a:cs typeface="Arial" panose="020B0604020202020204" pitchFamily="34" charset="0"/>
              </a:defRPr>
            </a:lvl4pPr>
            <a:lvl5pPr marL="1828800" indent="0">
              <a:lnSpc>
                <a:spcPts val="2800"/>
              </a:lnSpc>
              <a:buNone/>
              <a:defRPr sz="2400"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1" i="0">
                <a:solidFill>
                  <a:schemeClr val="bg1"/>
                </a:solidFill>
              </a:defRPr>
            </a:lvl1pPr>
          </a:lstStyle>
          <a:p>
            <a:fld id="{7D022950-680C-3A46-AC3C-1F0C3D703649}" type="slidenum">
              <a:rPr lang="en-US" smtClean="0"/>
              <a:pPr/>
              <a:t>‹#›</a:t>
            </a:fld>
            <a:endParaRPr lang="en-US"/>
          </a:p>
        </p:txBody>
      </p:sp>
    </p:spTree>
    <p:extLst>
      <p:ext uri="{BB962C8B-B14F-4D97-AF65-F5344CB8AC3E}">
        <p14:creationId xmlns:p14="http://schemas.microsoft.com/office/powerpoint/2010/main" val="933729790"/>
      </p:ext>
    </p:extLst>
  </p:cSld>
  <p:clrMapOvr>
    <a:masterClrMapping/>
  </p:clrMapOvr>
  <p:extLst>
    <p:ext uri="{DCECCB84-F9BA-43D5-87BE-67443E8EF086}">
      <p15:sldGuideLst xmlns:p15="http://schemas.microsoft.com/office/powerpoint/2012/main">
        <p15:guide id="1" pos="4143" userDrawn="1">
          <p15:clr>
            <a:srgbClr val="FBAE40"/>
          </p15:clr>
        </p15:guide>
        <p15:guide id="2" pos="4445" userDrawn="1">
          <p15:clr>
            <a:srgbClr val="FBAE40"/>
          </p15:clr>
        </p15:guide>
        <p15:guide id="3" orient="horz" pos="799" userDrawn="1">
          <p15:clr>
            <a:srgbClr val="FBAE40"/>
          </p15:clr>
        </p15:guide>
        <p15:guide id="4" orient="horz" pos="399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733" y="360001"/>
            <a:ext cx="10515600" cy="12571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5733" y="1980001"/>
            <a:ext cx="10515600" cy="41878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599" y="6356352"/>
            <a:ext cx="3246967" cy="365125"/>
          </a:xfrm>
          <a:prstGeom prst="rect">
            <a:avLst/>
          </a:prstGeom>
        </p:spPr>
        <p:txBody>
          <a:bodyPr vert="horz" lIns="91440" tIns="45720" rIns="0" bIns="45720" rtlCol="0" anchor="ctr"/>
          <a:lstStyle>
            <a:lvl1pPr algn="r">
              <a:defRPr sz="1200" b="0" i="1">
                <a:solidFill>
                  <a:schemeClr val="bg1"/>
                </a:solidFill>
                <a:latin typeface="Arial Light" pitchFamily="2"/>
              </a:defRPr>
            </a:lvl1pPr>
          </a:lstStyle>
          <a:p>
            <a:fld id="{69C75438-B9F3-9D46-8ED8-4CFD39B3797F}" type="slidenum">
              <a:rPr lang="en-US" smtClean="0"/>
              <a:pPr/>
              <a:t>‹#›</a:t>
            </a:fld>
            <a:endParaRPr lang="en-US"/>
          </a:p>
        </p:txBody>
      </p:sp>
    </p:spTree>
    <p:extLst>
      <p:ext uri="{BB962C8B-B14F-4D97-AF65-F5344CB8AC3E}">
        <p14:creationId xmlns:p14="http://schemas.microsoft.com/office/powerpoint/2010/main" val="27609584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61" r:id="rId3"/>
    <p:sldLayoutId id="2147483672" r:id="rId4"/>
    <p:sldLayoutId id="2147483673" r:id="rId5"/>
    <p:sldLayoutId id="2147483678" r:id="rId6"/>
    <p:sldLayoutId id="2147483686" r:id="rId7"/>
    <p:sldLayoutId id="2147483687" r:id="rId8"/>
    <p:sldLayoutId id="2147483688" r:id="rId9"/>
    <p:sldLayoutId id="2147483666" r:id="rId10"/>
    <p:sldLayoutId id="2147483662" r:id="rId11"/>
    <p:sldLayoutId id="2147483664" r:id="rId12"/>
    <p:sldLayoutId id="2147483676" r:id="rId13"/>
    <p:sldLayoutId id="2147483681" r:id="rId14"/>
    <p:sldLayoutId id="2147483682" r:id="rId15"/>
    <p:sldLayoutId id="2147483674" r:id="rId16"/>
    <p:sldLayoutId id="2147483663" r:id="rId17"/>
    <p:sldLayoutId id="2147483683" r:id="rId18"/>
  </p:sldLayoutIdLst>
  <p:hf hdr="0" ftr="0" dt="0"/>
  <p:txStyles>
    <p:titleStyle>
      <a:lvl1pPr algn="l" defTabSz="914400" rtl="0" eaLnBrk="1" latinLnBrk="0" hangingPunct="1">
        <a:lnSpc>
          <a:spcPct val="90000"/>
        </a:lnSpc>
        <a:spcBef>
          <a:spcPct val="0"/>
        </a:spcBef>
        <a:buNone/>
        <a:defRPr sz="4400" b="0" i="1" kern="1200">
          <a:solidFill>
            <a:schemeClr val="tx1"/>
          </a:solidFill>
          <a:latin typeface="Arial Light" pitchFamily="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1" kern="1200">
          <a:solidFill>
            <a:schemeClr val="tx1"/>
          </a:solidFill>
          <a:latin typeface="Arial Light" pitchFamily="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1" kern="1200">
          <a:solidFill>
            <a:schemeClr val="tx1"/>
          </a:solidFill>
          <a:latin typeface="Arial Light" pitchFamily="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1" kern="1200">
          <a:solidFill>
            <a:schemeClr val="tx1"/>
          </a:solidFill>
          <a:latin typeface="Arial Light" pitchFamily="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Arial Light" pitchFamily="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Arial Light" pitchFamily="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69" userDrawn="1">
          <p15:clr>
            <a:srgbClr val="F26B43"/>
          </p15:clr>
        </p15:guide>
        <p15:guide id="2" pos="211" userDrawn="1">
          <p15:clr>
            <a:srgbClr val="F26B43"/>
          </p15:clr>
        </p15:guide>
        <p15:guide id="3" orient="horz" pos="1253" userDrawn="1">
          <p15:clr>
            <a:srgbClr val="F26B43"/>
          </p15:clr>
        </p15:guide>
        <p15:guide id="4" pos="453" userDrawn="1">
          <p15:clr>
            <a:srgbClr val="F26B43"/>
          </p15:clr>
        </p15:guide>
        <p15:guide id="5" orient="horz" pos="346" userDrawn="1">
          <p15:clr>
            <a:srgbClr val="F26B43"/>
          </p15:clr>
        </p15:guide>
        <p15:guide id="6" pos="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hyperlink" Target="https://plan-international.org/publications/turning-world-around/" TargetMode="Externa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8.jpeg"/><Relationship Id="rId11" Type="http://schemas.openxmlformats.org/officeDocument/2006/relationships/image" Target="../media/image8.jpeg"/><Relationship Id="rId5" Type="http://schemas.openxmlformats.org/officeDocument/2006/relationships/image" Target="../media/image17.jpeg"/><Relationship Id="rId10" Type="http://schemas.openxmlformats.org/officeDocument/2006/relationships/hyperlink" Target="https://planinternational.cmail20.com/t/d-l-vtilydd-ithkbkdur-c/" TargetMode="External"/><Relationship Id="rId4" Type="http://schemas.openxmlformats.org/officeDocument/2006/relationships/image" Target="../media/image16.jpeg"/><Relationship Id="rId9" Type="http://schemas.openxmlformats.org/officeDocument/2006/relationships/hyperlink" Target="https://bit.ly/IDG-2023-video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hyperlink" Target="http://bit.ly/idg-2023&#8203;" TargetMode="Externa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hyperlink" Target="https://www.linkedin.com/company/plan-international/" TargetMode="External"/><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channel/UCVLkqTvsRpm46RDmM4SYf6Q" TargetMode="External"/><Relationship Id="rId13" Type="http://schemas.openxmlformats.org/officeDocument/2006/relationships/hyperlink" Target="https://www.linkedin.com/company/plan-international/" TargetMode="External"/><Relationship Id="rId18" Type="http://schemas.openxmlformats.org/officeDocument/2006/relationships/image" Target="../media/image26.png"/><Relationship Id="rId3" Type="http://schemas.openxmlformats.org/officeDocument/2006/relationships/hyperlink" Target="https://plan-international.org/publications/turning-world-around" TargetMode="External"/><Relationship Id="rId7" Type="http://schemas.openxmlformats.org/officeDocument/2006/relationships/hyperlink" Target="mailto:Khadijah.Turner@Plan-international.org" TargetMode="External"/><Relationship Id="rId12" Type="http://schemas.openxmlformats.org/officeDocument/2006/relationships/hyperlink" Target="http://www.facebook.com/planinternational" TargetMode="External"/><Relationship Id="rId17" Type="http://schemas.openxmlformats.org/officeDocument/2006/relationships/hyperlink" Target="https://twitter.com/PlanGlobal" TargetMode="External"/><Relationship Id="rId2" Type="http://schemas.openxmlformats.org/officeDocument/2006/relationships/image" Target="../media/image9.png"/><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hyperlink" Target="http://bit.ly/idg-2023" TargetMode="External"/><Relationship Id="rId11" Type="http://schemas.openxmlformats.org/officeDocument/2006/relationships/hyperlink" Target="https://www.instagram.com/planinternational/" TargetMode="External"/><Relationship Id="rId5" Type="http://schemas.openxmlformats.org/officeDocument/2006/relationships/hyperlink" Target="https://trello.com/invite/b/0O2cUI6b/ATTI2673b348566ecab9d6c43992b073f9bd47C66885/idg-2023-social-media-toolkit" TargetMode="External"/><Relationship Id="rId15" Type="http://schemas.openxmlformats.org/officeDocument/2006/relationships/hyperlink" Target="https://www.tiktok.com/@plan.international?" TargetMode="External"/><Relationship Id="rId10" Type="http://schemas.openxmlformats.org/officeDocument/2006/relationships/image" Target="../media/image25.png"/><Relationship Id="rId19" Type="http://schemas.openxmlformats.org/officeDocument/2006/relationships/image" Target="../media/image23.png"/><Relationship Id="rId4" Type="http://schemas.openxmlformats.org/officeDocument/2006/relationships/hyperlink" Target="https://plan-international.org/publications/turning-the-world-around/" TargetMode="External"/><Relationship Id="rId9" Type="http://schemas.openxmlformats.org/officeDocument/2006/relationships/hyperlink" Target="https://www.youtube.com/user/planinternationaltv" TargetMode="External"/><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007E"/>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455EE1E-BD39-BC2F-EAC0-F1F3E7E6EE6B}"/>
              </a:ext>
            </a:extLst>
          </p:cNvPr>
          <p:cNvSpPr txBox="1"/>
          <p:nvPr/>
        </p:nvSpPr>
        <p:spPr>
          <a:xfrm>
            <a:off x="541341" y="921736"/>
            <a:ext cx="3925454" cy="400110"/>
          </a:xfrm>
          <a:prstGeom prst="rect">
            <a:avLst/>
          </a:prstGeom>
          <a:noFill/>
        </p:spPr>
        <p:txBody>
          <a:bodyPr wrap="square" lIns="91440" tIns="45720" rIns="91440" bIns="45720" rtlCol="0" anchor="t">
            <a:spAutoFit/>
          </a:bodyPr>
          <a:lstStyle/>
          <a:p>
            <a:r>
              <a:rPr lang="en-GB" sz="2000" b="1">
                <a:solidFill>
                  <a:schemeClr val="bg1"/>
                </a:solidFill>
                <a:latin typeface="Arial"/>
                <a:cs typeface="Arial"/>
              </a:rPr>
              <a:t>Action Toolkit</a:t>
            </a:r>
          </a:p>
        </p:txBody>
      </p:sp>
      <p:pic>
        <p:nvPicPr>
          <p:cNvPr id="25" name="Picture 24" descr="A person in glasses at a podium with microphones&#10;&#10;Description automatically generated">
            <a:extLst>
              <a:ext uri="{FF2B5EF4-FFF2-40B4-BE49-F238E27FC236}">
                <a16:creationId xmlns:a16="http://schemas.microsoft.com/office/drawing/2014/main" id="{F74A6469-C3D5-F4CF-11DB-EEEC978E3260}"/>
              </a:ext>
            </a:extLst>
          </p:cNvPr>
          <p:cNvPicPr>
            <a:picLocks noChangeAspect="1"/>
          </p:cNvPicPr>
          <p:nvPr/>
        </p:nvPicPr>
        <p:blipFill>
          <a:blip r:embed="rId2"/>
          <a:stretch>
            <a:fillRect/>
          </a:stretch>
        </p:blipFill>
        <p:spPr>
          <a:xfrm>
            <a:off x="5911791" y="431497"/>
            <a:ext cx="5995006" cy="5995006"/>
          </a:xfrm>
          <a:prstGeom prst="rect">
            <a:avLst/>
          </a:prstGeom>
        </p:spPr>
      </p:pic>
      <p:pic>
        <p:nvPicPr>
          <p:cNvPr id="26" name="Picture 25" descr="Text, logo&#10;&#10;Description automatically generated">
            <a:extLst>
              <a:ext uri="{FF2B5EF4-FFF2-40B4-BE49-F238E27FC236}">
                <a16:creationId xmlns:a16="http://schemas.microsoft.com/office/drawing/2014/main" id="{05903B90-63DA-EE42-AA9A-7135FAE391D5}"/>
              </a:ext>
            </a:extLst>
          </p:cNvPr>
          <p:cNvPicPr>
            <a:picLocks noChangeAspect="1"/>
          </p:cNvPicPr>
          <p:nvPr/>
        </p:nvPicPr>
        <p:blipFill>
          <a:blip r:embed="rId3"/>
          <a:stretch>
            <a:fillRect/>
          </a:stretch>
        </p:blipFill>
        <p:spPr>
          <a:xfrm>
            <a:off x="198160" y="5023"/>
            <a:ext cx="3825438" cy="1010088"/>
          </a:xfrm>
          <a:prstGeom prst="rect">
            <a:avLst/>
          </a:prstGeom>
        </p:spPr>
      </p:pic>
      <p:sp>
        <p:nvSpPr>
          <p:cNvPr id="28" name="TextBox 27">
            <a:extLst>
              <a:ext uri="{FF2B5EF4-FFF2-40B4-BE49-F238E27FC236}">
                <a16:creationId xmlns:a16="http://schemas.microsoft.com/office/drawing/2014/main" id="{23B12B66-7A45-28B8-7E98-99A511D1C5AD}"/>
              </a:ext>
            </a:extLst>
          </p:cNvPr>
          <p:cNvSpPr txBox="1"/>
          <p:nvPr/>
        </p:nvSpPr>
        <p:spPr>
          <a:xfrm>
            <a:off x="345397" y="4934267"/>
            <a:ext cx="5478417" cy="1138773"/>
          </a:xfrm>
          <a:prstGeom prst="rect">
            <a:avLst/>
          </a:prstGeom>
          <a:noFill/>
        </p:spPr>
        <p:txBody>
          <a:bodyPr wrap="square" lIns="91440" tIns="45720" rIns="91440" bIns="45720" anchor="t">
            <a:spAutoFit/>
          </a:bodyPr>
          <a:lstStyle/>
          <a:p>
            <a:r>
              <a:rPr lang="en-GB" sz="2800" b="1">
                <a:solidFill>
                  <a:schemeClr val="bg1"/>
                </a:solidFill>
                <a:latin typeface="Arial"/>
                <a:cs typeface="Arial"/>
              </a:rPr>
              <a:t>Turning the World Around: </a:t>
            </a:r>
            <a:endParaRPr lang="en-GB" sz="2800" b="1">
              <a:solidFill>
                <a:schemeClr val="bg1"/>
              </a:solidFill>
              <a:latin typeface="Arial" panose="020B0604020202020204" pitchFamily="34" charset="0"/>
              <a:cs typeface="Arial" panose="020B0604020202020204" pitchFamily="34" charset="0"/>
            </a:endParaRPr>
          </a:p>
          <a:p>
            <a:r>
              <a:rPr lang="en-GB" sz="2000" b="1">
                <a:solidFill>
                  <a:schemeClr val="bg1"/>
                </a:solidFill>
                <a:latin typeface="Arial"/>
                <a:cs typeface="Arial"/>
              </a:rPr>
              <a:t>girls and young women activists leading the fight for equality</a:t>
            </a:r>
          </a:p>
        </p:txBody>
      </p:sp>
      <p:sp>
        <p:nvSpPr>
          <p:cNvPr id="32" name="Freeform 5">
            <a:extLst>
              <a:ext uri="{FF2B5EF4-FFF2-40B4-BE49-F238E27FC236}">
                <a16:creationId xmlns:a16="http://schemas.microsoft.com/office/drawing/2014/main" id="{82D9AA34-D202-151F-C3B0-95DD8EDAA20A}"/>
              </a:ext>
            </a:extLst>
          </p:cNvPr>
          <p:cNvSpPr>
            <a:spLocks noEditPoints="1"/>
          </p:cNvSpPr>
          <p:nvPr/>
        </p:nvSpPr>
        <p:spPr bwMode="auto">
          <a:xfrm>
            <a:off x="1069693" y="1399948"/>
            <a:ext cx="4071473" cy="3373752"/>
          </a:xfrm>
          <a:custGeom>
            <a:avLst/>
            <a:gdLst>
              <a:gd name="T0" fmla="*/ 383 w 392"/>
              <a:gd name="T1" fmla="*/ 11 h 112"/>
              <a:gd name="T2" fmla="*/ 3 w 392"/>
              <a:gd name="T3" fmla="*/ 36 h 112"/>
              <a:gd name="T4" fmla="*/ 4 w 392"/>
              <a:gd name="T5" fmla="*/ 90 h 112"/>
              <a:gd name="T6" fmla="*/ 302 w 392"/>
              <a:gd name="T7" fmla="*/ 100 h 112"/>
              <a:gd name="T8" fmla="*/ 3 w 392"/>
              <a:gd name="T9" fmla="*/ 78 h 112"/>
              <a:gd name="T10" fmla="*/ 98 w 392"/>
              <a:gd name="T11" fmla="*/ 76 h 112"/>
              <a:gd name="T12" fmla="*/ 81 w 392"/>
              <a:gd name="T13" fmla="*/ 58 h 112"/>
              <a:gd name="T14" fmla="*/ 14 w 392"/>
              <a:gd name="T15" fmla="*/ 48 h 112"/>
              <a:gd name="T16" fmla="*/ 33 w 392"/>
              <a:gd name="T17" fmla="*/ 42 h 112"/>
              <a:gd name="T18" fmla="*/ 46 w 392"/>
              <a:gd name="T19" fmla="*/ 55 h 112"/>
              <a:gd name="T20" fmla="*/ 76 w 392"/>
              <a:gd name="T21" fmla="*/ 55 h 112"/>
              <a:gd name="T22" fmla="*/ 87 w 392"/>
              <a:gd name="T23" fmla="*/ 70 h 112"/>
              <a:gd name="T24" fmla="*/ 95 w 392"/>
              <a:gd name="T25" fmla="*/ 77 h 112"/>
              <a:gd name="T26" fmla="*/ 104 w 392"/>
              <a:gd name="T27" fmla="*/ 89 h 112"/>
              <a:gd name="T28" fmla="*/ 127 w 392"/>
              <a:gd name="T29" fmla="*/ 18 h 112"/>
              <a:gd name="T30" fmla="*/ 207 w 392"/>
              <a:gd name="T31" fmla="*/ 76 h 112"/>
              <a:gd name="T32" fmla="*/ 216 w 392"/>
              <a:gd name="T33" fmla="*/ 50 h 112"/>
              <a:gd name="T34" fmla="*/ 223 w 392"/>
              <a:gd name="T35" fmla="*/ 76 h 112"/>
              <a:gd name="T36" fmla="*/ 264 w 392"/>
              <a:gd name="T37" fmla="*/ 24 h 112"/>
              <a:gd name="T38" fmla="*/ 260 w 392"/>
              <a:gd name="T39" fmla="*/ 39 h 112"/>
              <a:gd name="T40" fmla="*/ 247 w 392"/>
              <a:gd name="T41" fmla="*/ 80 h 112"/>
              <a:gd name="T42" fmla="*/ 233 w 392"/>
              <a:gd name="T43" fmla="*/ 95 h 112"/>
              <a:gd name="T44" fmla="*/ 236 w 392"/>
              <a:gd name="T45" fmla="*/ 28 h 112"/>
              <a:gd name="T46" fmla="*/ 246 w 392"/>
              <a:gd name="T47" fmla="*/ 96 h 112"/>
              <a:gd name="T48" fmla="*/ 250 w 392"/>
              <a:gd name="T49" fmla="*/ 79 h 112"/>
              <a:gd name="T50" fmla="*/ 254 w 392"/>
              <a:gd name="T51" fmla="*/ 80 h 112"/>
              <a:gd name="T52" fmla="*/ 260 w 392"/>
              <a:gd name="T53" fmla="*/ 53 h 112"/>
              <a:gd name="T54" fmla="*/ 267 w 392"/>
              <a:gd name="T55" fmla="*/ 75 h 112"/>
              <a:gd name="T56" fmla="*/ 272 w 392"/>
              <a:gd name="T57" fmla="*/ 81 h 112"/>
              <a:gd name="T58" fmla="*/ 274 w 392"/>
              <a:gd name="T59" fmla="*/ 34 h 112"/>
              <a:gd name="T60" fmla="*/ 333 w 392"/>
              <a:gd name="T61" fmla="*/ 60 h 112"/>
              <a:gd name="T62" fmla="*/ 331 w 392"/>
              <a:gd name="T63" fmla="*/ 34 h 112"/>
              <a:gd name="T64" fmla="*/ 322 w 392"/>
              <a:gd name="T65" fmla="*/ 44 h 112"/>
              <a:gd name="T66" fmla="*/ 313 w 392"/>
              <a:gd name="T67" fmla="*/ 29 h 112"/>
              <a:gd name="T68" fmla="*/ 310 w 392"/>
              <a:gd name="T69" fmla="*/ 73 h 112"/>
              <a:gd name="T70" fmla="*/ 302 w 392"/>
              <a:gd name="T71" fmla="*/ 8 h 112"/>
              <a:gd name="T72" fmla="*/ 294 w 392"/>
              <a:gd name="T73" fmla="*/ 26 h 112"/>
              <a:gd name="T74" fmla="*/ 288 w 392"/>
              <a:gd name="T75" fmla="*/ 9 h 112"/>
              <a:gd name="T76" fmla="*/ 283 w 392"/>
              <a:gd name="T77" fmla="*/ 76 h 112"/>
              <a:gd name="T78" fmla="*/ 287 w 392"/>
              <a:gd name="T79" fmla="*/ 79 h 112"/>
              <a:gd name="T80" fmla="*/ 288 w 392"/>
              <a:gd name="T81" fmla="*/ 55 h 112"/>
              <a:gd name="T82" fmla="*/ 288 w 392"/>
              <a:gd name="T83" fmla="*/ 24 h 112"/>
              <a:gd name="T84" fmla="*/ 293 w 392"/>
              <a:gd name="T85" fmla="*/ 59 h 112"/>
              <a:gd name="T86" fmla="*/ 296 w 392"/>
              <a:gd name="T87" fmla="*/ 57 h 112"/>
              <a:gd name="T88" fmla="*/ 298 w 392"/>
              <a:gd name="T89" fmla="*/ 103 h 112"/>
              <a:gd name="T90" fmla="*/ 301 w 392"/>
              <a:gd name="T91" fmla="*/ 75 h 112"/>
              <a:gd name="T92" fmla="*/ 304 w 392"/>
              <a:gd name="T93" fmla="*/ 29 h 112"/>
              <a:gd name="T94" fmla="*/ 311 w 392"/>
              <a:gd name="T95" fmla="*/ 94 h 112"/>
              <a:gd name="T96" fmla="*/ 316 w 392"/>
              <a:gd name="T97" fmla="*/ 95 h 112"/>
              <a:gd name="T98" fmla="*/ 322 w 392"/>
              <a:gd name="T99" fmla="*/ 96 h 112"/>
              <a:gd name="T100" fmla="*/ 323 w 392"/>
              <a:gd name="T101" fmla="*/ 64 h 112"/>
              <a:gd name="T102" fmla="*/ 329 w 392"/>
              <a:gd name="T103" fmla="*/ 66 h 112"/>
              <a:gd name="T104" fmla="*/ 334 w 392"/>
              <a:gd name="T105" fmla="*/ 90 h 112"/>
              <a:gd name="T106" fmla="*/ 337 w 392"/>
              <a:gd name="T107" fmla="*/ 37 h 112"/>
              <a:gd name="T108" fmla="*/ 345 w 392"/>
              <a:gd name="T109" fmla="*/ 71 h 112"/>
              <a:gd name="T110" fmla="*/ 361 w 392"/>
              <a:gd name="T111" fmla="*/ 31 h 112"/>
              <a:gd name="T112" fmla="*/ 378 w 392"/>
              <a:gd name="T113" fmla="*/ 44 h 112"/>
              <a:gd name="T114" fmla="*/ 372 w 392"/>
              <a:gd name="T115" fmla="*/ 15 h 112"/>
              <a:gd name="T116" fmla="*/ 379 w 392"/>
              <a:gd name="T117" fmla="*/ 55 h 112"/>
              <a:gd name="T118" fmla="*/ 384 w 392"/>
              <a:gd name="T119" fmla="*/ 4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2" h="112">
                <a:moveTo>
                  <a:pt x="387" y="67"/>
                </a:moveTo>
                <a:cubicBezTo>
                  <a:pt x="386" y="64"/>
                  <a:pt x="390" y="54"/>
                  <a:pt x="387" y="53"/>
                </a:cubicBezTo>
                <a:cubicBezTo>
                  <a:pt x="388" y="52"/>
                  <a:pt x="389" y="52"/>
                  <a:pt x="392" y="52"/>
                </a:cubicBezTo>
                <a:cubicBezTo>
                  <a:pt x="391" y="50"/>
                  <a:pt x="391" y="48"/>
                  <a:pt x="389" y="47"/>
                </a:cubicBezTo>
                <a:cubicBezTo>
                  <a:pt x="390" y="47"/>
                  <a:pt x="390" y="47"/>
                  <a:pt x="390" y="48"/>
                </a:cubicBezTo>
                <a:cubicBezTo>
                  <a:pt x="389" y="49"/>
                  <a:pt x="389" y="49"/>
                  <a:pt x="389" y="49"/>
                </a:cubicBezTo>
                <a:cubicBezTo>
                  <a:pt x="388" y="44"/>
                  <a:pt x="387" y="39"/>
                  <a:pt x="386" y="34"/>
                </a:cubicBezTo>
                <a:cubicBezTo>
                  <a:pt x="387" y="34"/>
                  <a:pt x="388" y="34"/>
                  <a:pt x="389" y="34"/>
                </a:cubicBezTo>
                <a:cubicBezTo>
                  <a:pt x="390" y="31"/>
                  <a:pt x="389" y="31"/>
                  <a:pt x="390" y="31"/>
                </a:cubicBezTo>
                <a:cubicBezTo>
                  <a:pt x="390" y="28"/>
                  <a:pt x="390" y="28"/>
                  <a:pt x="390" y="28"/>
                </a:cubicBezTo>
                <a:cubicBezTo>
                  <a:pt x="389" y="29"/>
                  <a:pt x="389" y="29"/>
                  <a:pt x="388" y="30"/>
                </a:cubicBezTo>
                <a:cubicBezTo>
                  <a:pt x="387" y="27"/>
                  <a:pt x="387" y="27"/>
                  <a:pt x="388" y="25"/>
                </a:cubicBezTo>
                <a:cubicBezTo>
                  <a:pt x="388" y="23"/>
                  <a:pt x="388" y="23"/>
                  <a:pt x="388" y="23"/>
                </a:cubicBezTo>
                <a:cubicBezTo>
                  <a:pt x="388" y="24"/>
                  <a:pt x="389" y="24"/>
                  <a:pt x="389" y="24"/>
                </a:cubicBezTo>
                <a:cubicBezTo>
                  <a:pt x="390" y="25"/>
                  <a:pt x="390" y="25"/>
                  <a:pt x="390" y="25"/>
                </a:cubicBezTo>
                <a:cubicBezTo>
                  <a:pt x="391" y="20"/>
                  <a:pt x="387" y="11"/>
                  <a:pt x="389" y="5"/>
                </a:cubicBezTo>
                <a:cubicBezTo>
                  <a:pt x="388" y="4"/>
                  <a:pt x="385" y="3"/>
                  <a:pt x="383" y="4"/>
                </a:cubicBezTo>
                <a:cubicBezTo>
                  <a:pt x="382" y="4"/>
                  <a:pt x="382" y="4"/>
                  <a:pt x="382" y="4"/>
                </a:cubicBezTo>
                <a:cubicBezTo>
                  <a:pt x="382" y="7"/>
                  <a:pt x="382" y="9"/>
                  <a:pt x="383" y="11"/>
                </a:cubicBezTo>
                <a:cubicBezTo>
                  <a:pt x="382" y="11"/>
                  <a:pt x="382" y="11"/>
                  <a:pt x="382" y="12"/>
                </a:cubicBezTo>
                <a:cubicBezTo>
                  <a:pt x="381" y="9"/>
                  <a:pt x="381" y="7"/>
                  <a:pt x="380" y="5"/>
                </a:cubicBezTo>
                <a:cubicBezTo>
                  <a:pt x="368" y="0"/>
                  <a:pt x="329" y="6"/>
                  <a:pt x="310" y="5"/>
                </a:cubicBezTo>
                <a:cubicBezTo>
                  <a:pt x="303" y="5"/>
                  <a:pt x="292" y="5"/>
                  <a:pt x="287" y="6"/>
                </a:cubicBezTo>
                <a:cubicBezTo>
                  <a:pt x="286" y="7"/>
                  <a:pt x="285" y="7"/>
                  <a:pt x="285" y="7"/>
                </a:cubicBezTo>
                <a:cubicBezTo>
                  <a:pt x="281" y="3"/>
                  <a:pt x="268" y="5"/>
                  <a:pt x="260" y="6"/>
                </a:cubicBezTo>
                <a:cubicBezTo>
                  <a:pt x="242" y="6"/>
                  <a:pt x="223" y="7"/>
                  <a:pt x="204" y="7"/>
                </a:cubicBezTo>
                <a:cubicBezTo>
                  <a:pt x="138" y="7"/>
                  <a:pt x="72" y="11"/>
                  <a:pt x="3" y="11"/>
                </a:cubicBezTo>
                <a:cubicBezTo>
                  <a:pt x="3" y="13"/>
                  <a:pt x="4" y="14"/>
                  <a:pt x="1" y="15"/>
                </a:cubicBezTo>
                <a:cubicBezTo>
                  <a:pt x="2" y="17"/>
                  <a:pt x="4" y="17"/>
                  <a:pt x="5" y="18"/>
                </a:cubicBezTo>
                <a:cubicBezTo>
                  <a:pt x="4" y="17"/>
                  <a:pt x="4" y="19"/>
                  <a:pt x="3" y="21"/>
                </a:cubicBezTo>
                <a:cubicBezTo>
                  <a:pt x="5" y="22"/>
                  <a:pt x="4" y="21"/>
                  <a:pt x="4" y="23"/>
                </a:cubicBezTo>
                <a:cubicBezTo>
                  <a:pt x="7" y="22"/>
                  <a:pt x="7" y="20"/>
                  <a:pt x="9" y="18"/>
                </a:cubicBezTo>
                <a:cubicBezTo>
                  <a:pt x="10" y="18"/>
                  <a:pt x="10" y="18"/>
                  <a:pt x="10" y="18"/>
                </a:cubicBezTo>
                <a:cubicBezTo>
                  <a:pt x="10" y="25"/>
                  <a:pt x="7" y="28"/>
                  <a:pt x="8" y="35"/>
                </a:cubicBezTo>
                <a:cubicBezTo>
                  <a:pt x="8" y="34"/>
                  <a:pt x="9" y="34"/>
                  <a:pt x="9" y="34"/>
                </a:cubicBezTo>
                <a:cubicBezTo>
                  <a:pt x="10" y="36"/>
                  <a:pt x="8" y="37"/>
                  <a:pt x="4" y="37"/>
                </a:cubicBezTo>
                <a:cubicBezTo>
                  <a:pt x="4" y="38"/>
                  <a:pt x="4" y="38"/>
                  <a:pt x="4" y="39"/>
                </a:cubicBezTo>
                <a:cubicBezTo>
                  <a:pt x="4" y="38"/>
                  <a:pt x="4" y="37"/>
                  <a:pt x="3" y="36"/>
                </a:cubicBezTo>
                <a:cubicBezTo>
                  <a:pt x="3" y="36"/>
                  <a:pt x="3" y="36"/>
                  <a:pt x="2" y="36"/>
                </a:cubicBezTo>
                <a:cubicBezTo>
                  <a:pt x="2" y="36"/>
                  <a:pt x="2" y="36"/>
                  <a:pt x="2" y="36"/>
                </a:cubicBezTo>
                <a:cubicBezTo>
                  <a:pt x="3" y="40"/>
                  <a:pt x="4" y="43"/>
                  <a:pt x="3" y="49"/>
                </a:cubicBezTo>
                <a:cubicBezTo>
                  <a:pt x="3" y="49"/>
                  <a:pt x="3" y="49"/>
                  <a:pt x="3" y="49"/>
                </a:cubicBezTo>
                <a:cubicBezTo>
                  <a:pt x="2" y="48"/>
                  <a:pt x="2" y="48"/>
                  <a:pt x="1" y="46"/>
                </a:cubicBezTo>
                <a:cubicBezTo>
                  <a:pt x="1" y="46"/>
                  <a:pt x="1" y="46"/>
                  <a:pt x="1" y="46"/>
                </a:cubicBezTo>
                <a:cubicBezTo>
                  <a:pt x="1" y="48"/>
                  <a:pt x="0" y="50"/>
                  <a:pt x="0" y="53"/>
                </a:cubicBezTo>
                <a:cubicBezTo>
                  <a:pt x="1" y="53"/>
                  <a:pt x="1" y="53"/>
                  <a:pt x="2" y="53"/>
                </a:cubicBezTo>
                <a:cubicBezTo>
                  <a:pt x="1" y="51"/>
                  <a:pt x="2" y="52"/>
                  <a:pt x="1" y="50"/>
                </a:cubicBezTo>
                <a:cubicBezTo>
                  <a:pt x="1" y="50"/>
                  <a:pt x="1" y="49"/>
                  <a:pt x="1" y="49"/>
                </a:cubicBezTo>
                <a:cubicBezTo>
                  <a:pt x="2" y="49"/>
                  <a:pt x="3" y="49"/>
                  <a:pt x="4" y="49"/>
                </a:cubicBezTo>
                <a:cubicBezTo>
                  <a:pt x="4" y="51"/>
                  <a:pt x="4" y="53"/>
                  <a:pt x="4" y="55"/>
                </a:cubicBezTo>
                <a:cubicBezTo>
                  <a:pt x="3" y="56"/>
                  <a:pt x="3" y="56"/>
                  <a:pt x="2" y="58"/>
                </a:cubicBezTo>
                <a:cubicBezTo>
                  <a:pt x="0" y="59"/>
                  <a:pt x="5" y="64"/>
                  <a:pt x="1" y="66"/>
                </a:cubicBezTo>
                <a:cubicBezTo>
                  <a:pt x="3" y="68"/>
                  <a:pt x="2" y="67"/>
                  <a:pt x="4" y="66"/>
                </a:cubicBezTo>
                <a:cubicBezTo>
                  <a:pt x="1" y="73"/>
                  <a:pt x="1" y="77"/>
                  <a:pt x="4" y="83"/>
                </a:cubicBezTo>
                <a:cubicBezTo>
                  <a:pt x="4" y="83"/>
                  <a:pt x="3" y="83"/>
                  <a:pt x="2" y="82"/>
                </a:cubicBezTo>
                <a:cubicBezTo>
                  <a:pt x="3" y="86"/>
                  <a:pt x="2" y="85"/>
                  <a:pt x="2" y="90"/>
                </a:cubicBezTo>
                <a:cubicBezTo>
                  <a:pt x="4" y="90"/>
                  <a:pt x="4" y="90"/>
                  <a:pt x="4" y="90"/>
                </a:cubicBezTo>
                <a:cubicBezTo>
                  <a:pt x="6" y="91"/>
                  <a:pt x="6" y="91"/>
                  <a:pt x="6" y="91"/>
                </a:cubicBezTo>
                <a:cubicBezTo>
                  <a:pt x="5" y="94"/>
                  <a:pt x="5" y="93"/>
                  <a:pt x="3" y="93"/>
                </a:cubicBezTo>
                <a:cubicBezTo>
                  <a:pt x="4" y="96"/>
                  <a:pt x="7" y="97"/>
                  <a:pt x="10" y="97"/>
                </a:cubicBezTo>
                <a:cubicBezTo>
                  <a:pt x="9" y="99"/>
                  <a:pt x="9" y="98"/>
                  <a:pt x="6" y="99"/>
                </a:cubicBezTo>
                <a:cubicBezTo>
                  <a:pt x="7" y="101"/>
                  <a:pt x="6" y="101"/>
                  <a:pt x="8" y="100"/>
                </a:cubicBezTo>
                <a:cubicBezTo>
                  <a:pt x="8" y="104"/>
                  <a:pt x="8" y="106"/>
                  <a:pt x="8" y="110"/>
                </a:cubicBezTo>
                <a:cubicBezTo>
                  <a:pt x="10" y="110"/>
                  <a:pt x="10" y="110"/>
                  <a:pt x="10" y="110"/>
                </a:cubicBezTo>
                <a:cubicBezTo>
                  <a:pt x="10" y="106"/>
                  <a:pt x="10" y="106"/>
                  <a:pt x="10" y="106"/>
                </a:cubicBezTo>
                <a:cubicBezTo>
                  <a:pt x="11" y="107"/>
                  <a:pt x="12" y="109"/>
                  <a:pt x="13" y="110"/>
                </a:cubicBezTo>
                <a:cubicBezTo>
                  <a:pt x="13" y="110"/>
                  <a:pt x="14" y="110"/>
                  <a:pt x="14" y="110"/>
                </a:cubicBezTo>
                <a:cubicBezTo>
                  <a:pt x="14" y="108"/>
                  <a:pt x="14" y="106"/>
                  <a:pt x="13" y="104"/>
                </a:cubicBezTo>
                <a:cubicBezTo>
                  <a:pt x="15" y="105"/>
                  <a:pt x="15" y="107"/>
                  <a:pt x="16" y="110"/>
                </a:cubicBezTo>
                <a:cubicBezTo>
                  <a:pt x="67" y="109"/>
                  <a:pt x="119" y="109"/>
                  <a:pt x="171" y="108"/>
                </a:cubicBezTo>
                <a:cubicBezTo>
                  <a:pt x="198" y="106"/>
                  <a:pt x="230" y="112"/>
                  <a:pt x="247" y="107"/>
                </a:cubicBezTo>
                <a:cubicBezTo>
                  <a:pt x="251" y="108"/>
                  <a:pt x="264" y="108"/>
                  <a:pt x="268" y="106"/>
                </a:cubicBezTo>
                <a:cubicBezTo>
                  <a:pt x="272" y="108"/>
                  <a:pt x="282" y="107"/>
                  <a:pt x="284" y="107"/>
                </a:cubicBezTo>
                <a:cubicBezTo>
                  <a:pt x="285" y="105"/>
                  <a:pt x="285" y="106"/>
                  <a:pt x="284" y="104"/>
                </a:cubicBezTo>
                <a:cubicBezTo>
                  <a:pt x="289" y="107"/>
                  <a:pt x="294" y="107"/>
                  <a:pt x="301" y="107"/>
                </a:cubicBezTo>
                <a:cubicBezTo>
                  <a:pt x="302" y="105"/>
                  <a:pt x="302" y="103"/>
                  <a:pt x="302" y="100"/>
                </a:cubicBezTo>
                <a:cubicBezTo>
                  <a:pt x="303" y="100"/>
                  <a:pt x="303" y="99"/>
                  <a:pt x="303" y="99"/>
                </a:cubicBezTo>
                <a:cubicBezTo>
                  <a:pt x="305" y="101"/>
                  <a:pt x="305" y="103"/>
                  <a:pt x="304" y="105"/>
                </a:cubicBezTo>
                <a:cubicBezTo>
                  <a:pt x="307" y="108"/>
                  <a:pt x="317" y="106"/>
                  <a:pt x="323" y="106"/>
                </a:cubicBezTo>
                <a:cubicBezTo>
                  <a:pt x="323" y="105"/>
                  <a:pt x="324" y="104"/>
                  <a:pt x="324" y="102"/>
                </a:cubicBezTo>
                <a:cubicBezTo>
                  <a:pt x="324" y="102"/>
                  <a:pt x="324" y="102"/>
                  <a:pt x="324" y="102"/>
                </a:cubicBezTo>
                <a:cubicBezTo>
                  <a:pt x="324" y="107"/>
                  <a:pt x="327" y="107"/>
                  <a:pt x="329" y="103"/>
                </a:cubicBezTo>
                <a:cubicBezTo>
                  <a:pt x="329" y="104"/>
                  <a:pt x="329" y="105"/>
                  <a:pt x="329" y="106"/>
                </a:cubicBezTo>
                <a:cubicBezTo>
                  <a:pt x="333" y="106"/>
                  <a:pt x="337" y="106"/>
                  <a:pt x="341" y="106"/>
                </a:cubicBezTo>
                <a:cubicBezTo>
                  <a:pt x="341" y="103"/>
                  <a:pt x="341" y="103"/>
                  <a:pt x="341" y="103"/>
                </a:cubicBezTo>
                <a:cubicBezTo>
                  <a:pt x="341" y="103"/>
                  <a:pt x="341" y="103"/>
                  <a:pt x="341" y="103"/>
                </a:cubicBezTo>
                <a:cubicBezTo>
                  <a:pt x="341" y="104"/>
                  <a:pt x="342" y="105"/>
                  <a:pt x="342" y="106"/>
                </a:cubicBezTo>
                <a:cubicBezTo>
                  <a:pt x="363" y="106"/>
                  <a:pt x="374" y="105"/>
                  <a:pt x="390" y="104"/>
                </a:cubicBezTo>
                <a:cubicBezTo>
                  <a:pt x="388" y="98"/>
                  <a:pt x="391" y="90"/>
                  <a:pt x="387" y="86"/>
                </a:cubicBezTo>
                <a:cubicBezTo>
                  <a:pt x="392" y="84"/>
                  <a:pt x="391" y="70"/>
                  <a:pt x="387" y="67"/>
                </a:cubicBezTo>
                <a:moveTo>
                  <a:pt x="3" y="76"/>
                </a:moveTo>
                <a:cubicBezTo>
                  <a:pt x="5" y="77"/>
                  <a:pt x="5" y="77"/>
                  <a:pt x="5" y="77"/>
                </a:cubicBezTo>
                <a:cubicBezTo>
                  <a:pt x="5" y="78"/>
                  <a:pt x="5" y="78"/>
                  <a:pt x="4" y="78"/>
                </a:cubicBezTo>
                <a:cubicBezTo>
                  <a:pt x="4" y="78"/>
                  <a:pt x="4" y="78"/>
                  <a:pt x="4" y="78"/>
                </a:cubicBezTo>
                <a:cubicBezTo>
                  <a:pt x="4" y="78"/>
                  <a:pt x="3" y="78"/>
                  <a:pt x="3" y="78"/>
                </a:cubicBezTo>
                <a:cubicBezTo>
                  <a:pt x="3" y="77"/>
                  <a:pt x="3" y="76"/>
                  <a:pt x="3" y="76"/>
                </a:cubicBezTo>
                <a:moveTo>
                  <a:pt x="4" y="79"/>
                </a:moveTo>
                <a:cubicBezTo>
                  <a:pt x="4" y="79"/>
                  <a:pt x="4" y="79"/>
                  <a:pt x="4" y="79"/>
                </a:cubicBezTo>
                <a:cubicBezTo>
                  <a:pt x="5" y="80"/>
                  <a:pt x="5" y="80"/>
                  <a:pt x="5" y="81"/>
                </a:cubicBezTo>
                <a:cubicBezTo>
                  <a:pt x="4" y="80"/>
                  <a:pt x="5" y="81"/>
                  <a:pt x="4" y="79"/>
                </a:cubicBezTo>
                <a:moveTo>
                  <a:pt x="6" y="88"/>
                </a:moveTo>
                <a:cubicBezTo>
                  <a:pt x="5" y="88"/>
                  <a:pt x="4" y="89"/>
                  <a:pt x="3" y="89"/>
                </a:cubicBezTo>
                <a:cubicBezTo>
                  <a:pt x="4" y="86"/>
                  <a:pt x="4" y="86"/>
                  <a:pt x="4" y="86"/>
                </a:cubicBezTo>
                <a:cubicBezTo>
                  <a:pt x="5" y="86"/>
                  <a:pt x="5" y="87"/>
                  <a:pt x="6" y="88"/>
                </a:cubicBezTo>
                <a:close/>
                <a:moveTo>
                  <a:pt x="102" y="69"/>
                </a:moveTo>
                <a:cubicBezTo>
                  <a:pt x="103" y="69"/>
                  <a:pt x="103" y="69"/>
                  <a:pt x="103" y="69"/>
                </a:cubicBezTo>
                <a:cubicBezTo>
                  <a:pt x="103" y="69"/>
                  <a:pt x="103" y="70"/>
                  <a:pt x="103" y="70"/>
                </a:cubicBezTo>
                <a:cubicBezTo>
                  <a:pt x="102" y="70"/>
                  <a:pt x="102" y="70"/>
                  <a:pt x="102" y="70"/>
                </a:cubicBezTo>
                <a:cubicBezTo>
                  <a:pt x="102" y="70"/>
                  <a:pt x="102" y="69"/>
                  <a:pt x="102" y="69"/>
                </a:cubicBezTo>
                <a:moveTo>
                  <a:pt x="99" y="78"/>
                </a:moveTo>
                <a:cubicBezTo>
                  <a:pt x="99" y="78"/>
                  <a:pt x="99" y="78"/>
                  <a:pt x="99" y="78"/>
                </a:cubicBezTo>
                <a:cubicBezTo>
                  <a:pt x="99" y="78"/>
                  <a:pt x="99" y="77"/>
                  <a:pt x="98" y="77"/>
                </a:cubicBezTo>
                <a:cubicBezTo>
                  <a:pt x="99" y="78"/>
                  <a:pt x="99" y="77"/>
                  <a:pt x="99" y="78"/>
                </a:cubicBezTo>
                <a:moveTo>
                  <a:pt x="98" y="76"/>
                </a:moveTo>
                <a:cubicBezTo>
                  <a:pt x="98" y="75"/>
                  <a:pt x="98" y="75"/>
                  <a:pt x="98" y="75"/>
                </a:cubicBezTo>
                <a:cubicBezTo>
                  <a:pt x="99" y="76"/>
                  <a:pt x="99" y="76"/>
                  <a:pt x="99" y="76"/>
                </a:cubicBezTo>
                <a:cubicBezTo>
                  <a:pt x="99" y="76"/>
                  <a:pt x="98" y="76"/>
                  <a:pt x="98" y="76"/>
                </a:cubicBezTo>
                <a:moveTo>
                  <a:pt x="99" y="83"/>
                </a:moveTo>
                <a:cubicBezTo>
                  <a:pt x="100" y="83"/>
                  <a:pt x="100" y="83"/>
                  <a:pt x="100" y="83"/>
                </a:cubicBezTo>
                <a:cubicBezTo>
                  <a:pt x="99" y="85"/>
                  <a:pt x="99" y="85"/>
                  <a:pt x="99" y="85"/>
                </a:cubicBezTo>
                <a:cubicBezTo>
                  <a:pt x="99" y="84"/>
                  <a:pt x="99" y="84"/>
                  <a:pt x="99" y="83"/>
                </a:cubicBezTo>
                <a:moveTo>
                  <a:pt x="85" y="57"/>
                </a:moveTo>
                <a:cubicBezTo>
                  <a:pt x="86" y="58"/>
                  <a:pt x="86" y="57"/>
                  <a:pt x="86" y="58"/>
                </a:cubicBezTo>
                <a:cubicBezTo>
                  <a:pt x="86" y="59"/>
                  <a:pt x="86" y="59"/>
                  <a:pt x="86" y="59"/>
                </a:cubicBezTo>
                <a:cubicBezTo>
                  <a:pt x="85" y="58"/>
                  <a:pt x="85" y="59"/>
                  <a:pt x="85" y="57"/>
                </a:cubicBezTo>
                <a:moveTo>
                  <a:pt x="81" y="49"/>
                </a:moveTo>
                <a:cubicBezTo>
                  <a:pt x="81" y="50"/>
                  <a:pt x="81" y="51"/>
                  <a:pt x="81" y="52"/>
                </a:cubicBezTo>
                <a:cubicBezTo>
                  <a:pt x="80" y="52"/>
                  <a:pt x="80" y="52"/>
                  <a:pt x="80" y="52"/>
                </a:cubicBezTo>
                <a:cubicBezTo>
                  <a:pt x="80" y="51"/>
                  <a:pt x="80" y="50"/>
                  <a:pt x="81" y="49"/>
                </a:cubicBezTo>
                <a:moveTo>
                  <a:pt x="81" y="58"/>
                </a:moveTo>
                <a:cubicBezTo>
                  <a:pt x="81" y="58"/>
                  <a:pt x="81" y="59"/>
                  <a:pt x="81" y="59"/>
                </a:cubicBezTo>
                <a:cubicBezTo>
                  <a:pt x="79" y="58"/>
                  <a:pt x="80" y="60"/>
                  <a:pt x="79" y="58"/>
                </a:cubicBezTo>
                <a:lnTo>
                  <a:pt x="81" y="58"/>
                </a:lnTo>
                <a:close/>
                <a:moveTo>
                  <a:pt x="45" y="30"/>
                </a:moveTo>
                <a:cubicBezTo>
                  <a:pt x="46" y="30"/>
                  <a:pt x="46" y="30"/>
                  <a:pt x="46" y="30"/>
                </a:cubicBezTo>
                <a:cubicBezTo>
                  <a:pt x="46" y="31"/>
                  <a:pt x="46" y="32"/>
                  <a:pt x="46" y="33"/>
                </a:cubicBezTo>
                <a:cubicBezTo>
                  <a:pt x="46" y="33"/>
                  <a:pt x="45" y="33"/>
                  <a:pt x="44" y="33"/>
                </a:cubicBezTo>
                <a:cubicBezTo>
                  <a:pt x="45" y="32"/>
                  <a:pt x="45" y="31"/>
                  <a:pt x="45" y="30"/>
                </a:cubicBezTo>
                <a:moveTo>
                  <a:pt x="12" y="37"/>
                </a:moveTo>
                <a:cubicBezTo>
                  <a:pt x="11" y="37"/>
                  <a:pt x="11" y="37"/>
                  <a:pt x="11" y="37"/>
                </a:cubicBezTo>
                <a:cubicBezTo>
                  <a:pt x="11" y="34"/>
                  <a:pt x="12" y="32"/>
                  <a:pt x="13" y="30"/>
                </a:cubicBezTo>
                <a:cubicBezTo>
                  <a:pt x="13" y="27"/>
                  <a:pt x="13" y="27"/>
                  <a:pt x="11" y="26"/>
                </a:cubicBezTo>
                <a:cubicBezTo>
                  <a:pt x="11" y="25"/>
                  <a:pt x="11" y="23"/>
                  <a:pt x="11" y="22"/>
                </a:cubicBezTo>
                <a:cubicBezTo>
                  <a:pt x="15" y="22"/>
                  <a:pt x="15" y="22"/>
                  <a:pt x="15" y="22"/>
                </a:cubicBezTo>
                <a:cubicBezTo>
                  <a:pt x="15" y="27"/>
                  <a:pt x="15" y="31"/>
                  <a:pt x="14" y="35"/>
                </a:cubicBezTo>
                <a:cubicBezTo>
                  <a:pt x="14" y="36"/>
                  <a:pt x="13" y="37"/>
                  <a:pt x="12" y="37"/>
                </a:cubicBezTo>
                <a:moveTo>
                  <a:pt x="13" y="64"/>
                </a:moveTo>
                <a:cubicBezTo>
                  <a:pt x="14" y="64"/>
                  <a:pt x="14" y="64"/>
                  <a:pt x="14" y="64"/>
                </a:cubicBezTo>
                <a:cubicBezTo>
                  <a:pt x="15" y="65"/>
                  <a:pt x="15" y="66"/>
                  <a:pt x="15" y="67"/>
                </a:cubicBezTo>
                <a:lnTo>
                  <a:pt x="13" y="64"/>
                </a:lnTo>
                <a:close/>
                <a:moveTo>
                  <a:pt x="16" y="48"/>
                </a:moveTo>
                <a:cubicBezTo>
                  <a:pt x="14" y="48"/>
                  <a:pt x="14" y="48"/>
                  <a:pt x="14" y="48"/>
                </a:cubicBezTo>
                <a:cubicBezTo>
                  <a:pt x="14" y="47"/>
                  <a:pt x="14" y="47"/>
                  <a:pt x="13" y="46"/>
                </a:cubicBezTo>
                <a:cubicBezTo>
                  <a:pt x="14" y="46"/>
                  <a:pt x="15" y="47"/>
                  <a:pt x="16" y="48"/>
                </a:cubicBezTo>
                <a:close/>
                <a:moveTo>
                  <a:pt x="20" y="21"/>
                </a:moveTo>
                <a:cubicBezTo>
                  <a:pt x="20" y="18"/>
                  <a:pt x="19" y="20"/>
                  <a:pt x="18" y="19"/>
                </a:cubicBezTo>
                <a:cubicBezTo>
                  <a:pt x="18" y="16"/>
                  <a:pt x="18" y="16"/>
                  <a:pt x="18" y="16"/>
                </a:cubicBezTo>
                <a:cubicBezTo>
                  <a:pt x="19" y="16"/>
                  <a:pt x="19" y="16"/>
                  <a:pt x="19" y="16"/>
                </a:cubicBezTo>
                <a:cubicBezTo>
                  <a:pt x="20" y="18"/>
                  <a:pt x="21" y="19"/>
                  <a:pt x="20" y="21"/>
                </a:cubicBezTo>
                <a:moveTo>
                  <a:pt x="33" y="59"/>
                </a:moveTo>
                <a:cubicBezTo>
                  <a:pt x="32" y="59"/>
                  <a:pt x="32" y="59"/>
                  <a:pt x="31" y="59"/>
                </a:cubicBezTo>
                <a:cubicBezTo>
                  <a:pt x="28" y="58"/>
                  <a:pt x="28" y="53"/>
                  <a:pt x="26" y="50"/>
                </a:cubicBezTo>
                <a:cubicBezTo>
                  <a:pt x="30" y="49"/>
                  <a:pt x="28" y="45"/>
                  <a:pt x="29" y="41"/>
                </a:cubicBezTo>
                <a:cubicBezTo>
                  <a:pt x="33" y="44"/>
                  <a:pt x="29" y="51"/>
                  <a:pt x="29" y="54"/>
                </a:cubicBezTo>
                <a:cubicBezTo>
                  <a:pt x="31" y="56"/>
                  <a:pt x="31" y="55"/>
                  <a:pt x="32" y="58"/>
                </a:cubicBezTo>
                <a:cubicBezTo>
                  <a:pt x="33" y="59"/>
                  <a:pt x="33" y="59"/>
                  <a:pt x="33" y="59"/>
                </a:cubicBezTo>
                <a:close/>
                <a:moveTo>
                  <a:pt x="32" y="50"/>
                </a:moveTo>
                <a:cubicBezTo>
                  <a:pt x="32" y="49"/>
                  <a:pt x="33" y="47"/>
                  <a:pt x="33" y="45"/>
                </a:cubicBezTo>
                <a:cubicBezTo>
                  <a:pt x="34" y="47"/>
                  <a:pt x="34" y="49"/>
                  <a:pt x="34" y="52"/>
                </a:cubicBezTo>
                <a:cubicBezTo>
                  <a:pt x="33" y="51"/>
                  <a:pt x="32" y="51"/>
                  <a:pt x="32" y="50"/>
                </a:cubicBezTo>
                <a:moveTo>
                  <a:pt x="33" y="42"/>
                </a:moveTo>
                <a:cubicBezTo>
                  <a:pt x="33" y="40"/>
                  <a:pt x="33" y="40"/>
                  <a:pt x="33" y="40"/>
                </a:cubicBezTo>
                <a:cubicBezTo>
                  <a:pt x="34" y="40"/>
                  <a:pt x="34" y="40"/>
                  <a:pt x="34" y="40"/>
                </a:cubicBezTo>
                <a:cubicBezTo>
                  <a:pt x="34" y="41"/>
                  <a:pt x="34" y="42"/>
                  <a:pt x="33" y="42"/>
                </a:cubicBezTo>
                <a:moveTo>
                  <a:pt x="34" y="36"/>
                </a:moveTo>
                <a:cubicBezTo>
                  <a:pt x="35" y="37"/>
                  <a:pt x="35" y="38"/>
                  <a:pt x="35" y="39"/>
                </a:cubicBezTo>
                <a:cubicBezTo>
                  <a:pt x="35" y="40"/>
                  <a:pt x="34" y="40"/>
                  <a:pt x="34" y="40"/>
                </a:cubicBezTo>
                <a:cubicBezTo>
                  <a:pt x="34" y="39"/>
                  <a:pt x="34" y="37"/>
                  <a:pt x="34" y="36"/>
                </a:cubicBezTo>
                <a:moveTo>
                  <a:pt x="36" y="57"/>
                </a:moveTo>
                <a:cubicBezTo>
                  <a:pt x="35" y="57"/>
                  <a:pt x="35" y="58"/>
                  <a:pt x="34" y="58"/>
                </a:cubicBezTo>
                <a:cubicBezTo>
                  <a:pt x="35" y="56"/>
                  <a:pt x="35" y="54"/>
                  <a:pt x="35" y="52"/>
                </a:cubicBezTo>
                <a:cubicBezTo>
                  <a:pt x="37" y="54"/>
                  <a:pt x="37" y="54"/>
                  <a:pt x="37" y="54"/>
                </a:cubicBezTo>
                <a:cubicBezTo>
                  <a:pt x="37" y="55"/>
                  <a:pt x="36" y="56"/>
                  <a:pt x="36" y="57"/>
                </a:cubicBezTo>
                <a:moveTo>
                  <a:pt x="44" y="53"/>
                </a:moveTo>
                <a:cubicBezTo>
                  <a:pt x="44" y="53"/>
                  <a:pt x="44" y="53"/>
                  <a:pt x="44" y="54"/>
                </a:cubicBezTo>
                <a:cubicBezTo>
                  <a:pt x="42" y="49"/>
                  <a:pt x="42" y="49"/>
                  <a:pt x="42" y="49"/>
                </a:cubicBezTo>
                <a:cubicBezTo>
                  <a:pt x="45" y="50"/>
                  <a:pt x="43" y="50"/>
                  <a:pt x="45" y="52"/>
                </a:cubicBezTo>
                <a:lnTo>
                  <a:pt x="44" y="53"/>
                </a:lnTo>
                <a:close/>
                <a:moveTo>
                  <a:pt x="46" y="56"/>
                </a:moveTo>
                <a:cubicBezTo>
                  <a:pt x="46" y="56"/>
                  <a:pt x="46" y="55"/>
                  <a:pt x="46" y="55"/>
                </a:cubicBezTo>
                <a:cubicBezTo>
                  <a:pt x="47" y="56"/>
                  <a:pt x="47" y="55"/>
                  <a:pt x="46" y="56"/>
                </a:cubicBezTo>
                <a:moveTo>
                  <a:pt x="54" y="50"/>
                </a:moveTo>
                <a:cubicBezTo>
                  <a:pt x="53" y="50"/>
                  <a:pt x="53" y="50"/>
                  <a:pt x="53" y="50"/>
                </a:cubicBezTo>
                <a:cubicBezTo>
                  <a:pt x="54" y="42"/>
                  <a:pt x="54" y="42"/>
                  <a:pt x="54" y="42"/>
                </a:cubicBezTo>
                <a:cubicBezTo>
                  <a:pt x="55" y="43"/>
                  <a:pt x="55" y="45"/>
                  <a:pt x="55" y="47"/>
                </a:cubicBezTo>
                <a:cubicBezTo>
                  <a:pt x="55" y="48"/>
                  <a:pt x="55" y="49"/>
                  <a:pt x="54" y="50"/>
                </a:cubicBezTo>
                <a:moveTo>
                  <a:pt x="66" y="44"/>
                </a:moveTo>
                <a:cubicBezTo>
                  <a:pt x="67" y="42"/>
                  <a:pt x="67" y="41"/>
                  <a:pt x="67" y="40"/>
                </a:cubicBezTo>
                <a:cubicBezTo>
                  <a:pt x="68" y="41"/>
                  <a:pt x="68" y="42"/>
                  <a:pt x="68" y="43"/>
                </a:cubicBezTo>
                <a:cubicBezTo>
                  <a:pt x="67" y="43"/>
                  <a:pt x="67" y="43"/>
                  <a:pt x="66" y="44"/>
                </a:cubicBezTo>
                <a:moveTo>
                  <a:pt x="72" y="43"/>
                </a:moveTo>
                <a:cubicBezTo>
                  <a:pt x="71" y="43"/>
                  <a:pt x="71" y="43"/>
                  <a:pt x="71" y="43"/>
                </a:cubicBezTo>
                <a:cubicBezTo>
                  <a:pt x="70" y="42"/>
                  <a:pt x="70" y="42"/>
                  <a:pt x="70" y="40"/>
                </a:cubicBezTo>
                <a:cubicBezTo>
                  <a:pt x="71" y="41"/>
                  <a:pt x="71" y="42"/>
                  <a:pt x="72" y="43"/>
                </a:cubicBezTo>
                <a:close/>
                <a:moveTo>
                  <a:pt x="74" y="36"/>
                </a:moveTo>
                <a:cubicBezTo>
                  <a:pt x="75" y="36"/>
                  <a:pt x="75" y="36"/>
                  <a:pt x="75" y="36"/>
                </a:cubicBezTo>
                <a:cubicBezTo>
                  <a:pt x="75" y="36"/>
                  <a:pt x="76" y="36"/>
                  <a:pt x="76" y="37"/>
                </a:cubicBezTo>
                <a:cubicBezTo>
                  <a:pt x="74" y="37"/>
                  <a:pt x="75" y="37"/>
                  <a:pt x="74" y="36"/>
                </a:cubicBezTo>
                <a:moveTo>
                  <a:pt x="76" y="55"/>
                </a:moveTo>
                <a:cubicBezTo>
                  <a:pt x="76" y="54"/>
                  <a:pt x="76" y="53"/>
                  <a:pt x="76" y="53"/>
                </a:cubicBezTo>
                <a:cubicBezTo>
                  <a:pt x="77" y="53"/>
                  <a:pt x="77" y="54"/>
                  <a:pt x="77" y="55"/>
                </a:cubicBezTo>
                <a:lnTo>
                  <a:pt x="76" y="55"/>
                </a:lnTo>
                <a:close/>
                <a:moveTo>
                  <a:pt x="77" y="57"/>
                </a:moveTo>
                <a:cubicBezTo>
                  <a:pt x="77" y="57"/>
                  <a:pt x="77" y="56"/>
                  <a:pt x="77" y="55"/>
                </a:cubicBezTo>
                <a:cubicBezTo>
                  <a:pt x="77" y="55"/>
                  <a:pt x="77" y="55"/>
                  <a:pt x="77" y="55"/>
                </a:cubicBezTo>
                <a:cubicBezTo>
                  <a:pt x="78" y="56"/>
                  <a:pt x="78" y="57"/>
                  <a:pt x="78" y="57"/>
                </a:cubicBezTo>
                <a:lnTo>
                  <a:pt x="77" y="57"/>
                </a:lnTo>
                <a:close/>
                <a:moveTo>
                  <a:pt x="82" y="64"/>
                </a:moveTo>
                <a:cubicBezTo>
                  <a:pt x="81" y="64"/>
                  <a:pt x="81" y="64"/>
                  <a:pt x="81" y="64"/>
                </a:cubicBezTo>
                <a:cubicBezTo>
                  <a:pt x="79" y="61"/>
                  <a:pt x="79" y="61"/>
                  <a:pt x="79" y="61"/>
                </a:cubicBezTo>
                <a:cubicBezTo>
                  <a:pt x="80" y="61"/>
                  <a:pt x="81" y="61"/>
                  <a:pt x="82" y="61"/>
                </a:cubicBezTo>
                <a:lnTo>
                  <a:pt x="82" y="64"/>
                </a:lnTo>
                <a:close/>
                <a:moveTo>
                  <a:pt x="82" y="72"/>
                </a:moveTo>
                <a:cubicBezTo>
                  <a:pt x="82" y="72"/>
                  <a:pt x="82" y="71"/>
                  <a:pt x="83" y="70"/>
                </a:cubicBezTo>
                <a:cubicBezTo>
                  <a:pt x="84" y="70"/>
                  <a:pt x="84" y="70"/>
                  <a:pt x="84" y="70"/>
                </a:cubicBezTo>
                <a:cubicBezTo>
                  <a:pt x="83" y="71"/>
                  <a:pt x="83" y="72"/>
                  <a:pt x="82" y="72"/>
                </a:cubicBezTo>
                <a:moveTo>
                  <a:pt x="87" y="68"/>
                </a:moveTo>
                <a:cubicBezTo>
                  <a:pt x="87" y="69"/>
                  <a:pt x="87" y="69"/>
                  <a:pt x="87" y="70"/>
                </a:cubicBezTo>
                <a:cubicBezTo>
                  <a:pt x="86" y="69"/>
                  <a:pt x="86" y="68"/>
                  <a:pt x="86" y="68"/>
                </a:cubicBezTo>
                <a:cubicBezTo>
                  <a:pt x="87" y="68"/>
                  <a:pt x="87" y="68"/>
                  <a:pt x="87" y="68"/>
                </a:cubicBezTo>
                <a:close/>
                <a:moveTo>
                  <a:pt x="85" y="61"/>
                </a:moveTo>
                <a:cubicBezTo>
                  <a:pt x="86" y="62"/>
                  <a:pt x="87" y="63"/>
                  <a:pt x="87" y="65"/>
                </a:cubicBezTo>
                <a:cubicBezTo>
                  <a:pt x="85" y="64"/>
                  <a:pt x="84" y="64"/>
                  <a:pt x="85" y="61"/>
                </a:cubicBezTo>
                <a:moveTo>
                  <a:pt x="86" y="56"/>
                </a:moveTo>
                <a:cubicBezTo>
                  <a:pt x="86" y="54"/>
                  <a:pt x="86" y="54"/>
                  <a:pt x="86" y="54"/>
                </a:cubicBezTo>
                <a:cubicBezTo>
                  <a:pt x="87" y="55"/>
                  <a:pt x="87" y="55"/>
                  <a:pt x="87" y="55"/>
                </a:cubicBezTo>
                <a:lnTo>
                  <a:pt x="86" y="56"/>
                </a:lnTo>
                <a:close/>
                <a:moveTo>
                  <a:pt x="93" y="62"/>
                </a:moveTo>
                <a:cubicBezTo>
                  <a:pt x="92" y="61"/>
                  <a:pt x="92" y="60"/>
                  <a:pt x="92" y="58"/>
                </a:cubicBezTo>
                <a:cubicBezTo>
                  <a:pt x="93" y="59"/>
                  <a:pt x="93" y="60"/>
                  <a:pt x="93" y="62"/>
                </a:cubicBezTo>
                <a:moveTo>
                  <a:pt x="95" y="82"/>
                </a:moveTo>
                <a:cubicBezTo>
                  <a:pt x="94" y="82"/>
                  <a:pt x="94" y="82"/>
                  <a:pt x="94" y="82"/>
                </a:cubicBezTo>
                <a:cubicBezTo>
                  <a:pt x="94" y="82"/>
                  <a:pt x="94" y="81"/>
                  <a:pt x="94" y="80"/>
                </a:cubicBezTo>
                <a:cubicBezTo>
                  <a:pt x="95" y="80"/>
                  <a:pt x="95" y="80"/>
                  <a:pt x="95" y="80"/>
                </a:cubicBezTo>
                <a:lnTo>
                  <a:pt x="95" y="82"/>
                </a:lnTo>
                <a:close/>
                <a:moveTo>
                  <a:pt x="95" y="78"/>
                </a:moveTo>
                <a:cubicBezTo>
                  <a:pt x="95" y="77"/>
                  <a:pt x="95" y="77"/>
                  <a:pt x="95" y="77"/>
                </a:cubicBezTo>
                <a:cubicBezTo>
                  <a:pt x="96" y="77"/>
                  <a:pt x="96" y="77"/>
                  <a:pt x="96" y="77"/>
                </a:cubicBezTo>
                <a:cubicBezTo>
                  <a:pt x="96" y="77"/>
                  <a:pt x="95" y="78"/>
                  <a:pt x="95" y="78"/>
                </a:cubicBezTo>
                <a:moveTo>
                  <a:pt x="98" y="69"/>
                </a:moveTo>
                <a:cubicBezTo>
                  <a:pt x="99" y="70"/>
                  <a:pt x="99" y="70"/>
                  <a:pt x="99" y="70"/>
                </a:cubicBezTo>
                <a:cubicBezTo>
                  <a:pt x="99" y="73"/>
                  <a:pt x="99" y="73"/>
                  <a:pt x="98" y="74"/>
                </a:cubicBezTo>
                <a:cubicBezTo>
                  <a:pt x="98" y="74"/>
                  <a:pt x="98" y="74"/>
                  <a:pt x="98" y="74"/>
                </a:cubicBezTo>
                <a:cubicBezTo>
                  <a:pt x="97" y="73"/>
                  <a:pt x="97" y="73"/>
                  <a:pt x="96" y="72"/>
                </a:cubicBezTo>
                <a:cubicBezTo>
                  <a:pt x="98" y="71"/>
                  <a:pt x="98" y="71"/>
                  <a:pt x="98" y="69"/>
                </a:cubicBezTo>
                <a:moveTo>
                  <a:pt x="98" y="89"/>
                </a:moveTo>
                <a:cubicBezTo>
                  <a:pt x="97" y="88"/>
                  <a:pt x="97" y="87"/>
                  <a:pt x="98" y="86"/>
                </a:cubicBezTo>
                <a:cubicBezTo>
                  <a:pt x="99" y="86"/>
                  <a:pt x="99" y="86"/>
                  <a:pt x="99" y="86"/>
                </a:cubicBezTo>
                <a:cubicBezTo>
                  <a:pt x="100" y="86"/>
                  <a:pt x="100" y="86"/>
                  <a:pt x="100" y="87"/>
                </a:cubicBezTo>
                <a:cubicBezTo>
                  <a:pt x="98" y="88"/>
                  <a:pt x="99" y="87"/>
                  <a:pt x="98" y="89"/>
                </a:cubicBezTo>
                <a:moveTo>
                  <a:pt x="99" y="95"/>
                </a:moveTo>
                <a:cubicBezTo>
                  <a:pt x="99" y="92"/>
                  <a:pt x="99" y="92"/>
                  <a:pt x="99" y="92"/>
                </a:cubicBezTo>
                <a:cubicBezTo>
                  <a:pt x="100" y="93"/>
                  <a:pt x="100" y="93"/>
                  <a:pt x="100" y="93"/>
                </a:cubicBezTo>
                <a:lnTo>
                  <a:pt x="99" y="95"/>
                </a:lnTo>
                <a:close/>
                <a:moveTo>
                  <a:pt x="103" y="87"/>
                </a:moveTo>
                <a:cubicBezTo>
                  <a:pt x="103" y="87"/>
                  <a:pt x="103" y="88"/>
                  <a:pt x="104" y="89"/>
                </a:cubicBezTo>
                <a:cubicBezTo>
                  <a:pt x="102" y="87"/>
                  <a:pt x="103" y="89"/>
                  <a:pt x="103" y="87"/>
                </a:cubicBezTo>
                <a:moveTo>
                  <a:pt x="102" y="72"/>
                </a:moveTo>
                <a:cubicBezTo>
                  <a:pt x="105" y="79"/>
                  <a:pt x="105" y="79"/>
                  <a:pt x="105" y="79"/>
                </a:cubicBezTo>
                <a:cubicBezTo>
                  <a:pt x="104" y="79"/>
                  <a:pt x="104" y="80"/>
                  <a:pt x="104" y="80"/>
                </a:cubicBezTo>
                <a:cubicBezTo>
                  <a:pt x="103" y="78"/>
                  <a:pt x="102" y="75"/>
                  <a:pt x="102" y="72"/>
                </a:cubicBezTo>
                <a:moveTo>
                  <a:pt x="105" y="102"/>
                </a:moveTo>
                <a:cubicBezTo>
                  <a:pt x="105" y="102"/>
                  <a:pt x="105" y="102"/>
                  <a:pt x="105" y="102"/>
                </a:cubicBezTo>
                <a:cubicBezTo>
                  <a:pt x="104" y="101"/>
                  <a:pt x="104" y="100"/>
                  <a:pt x="104" y="99"/>
                </a:cubicBezTo>
                <a:cubicBezTo>
                  <a:pt x="105" y="99"/>
                  <a:pt x="105" y="99"/>
                  <a:pt x="105" y="99"/>
                </a:cubicBezTo>
                <a:lnTo>
                  <a:pt x="105" y="102"/>
                </a:lnTo>
                <a:close/>
                <a:moveTo>
                  <a:pt x="107" y="96"/>
                </a:moveTo>
                <a:cubicBezTo>
                  <a:pt x="108" y="97"/>
                  <a:pt x="108" y="97"/>
                  <a:pt x="109" y="98"/>
                </a:cubicBezTo>
                <a:cubicBezTo>
                  <a:pt x="107" y="100"/>
                  <a:pt x="108" y="98"/>
                  <a:pt x="107" y="96"/>
                </a:cubicBezTo>
                <a:moveTo>
                  <a:pt x="109" y="85"/>
                </a:moveTo>
                <a:cubicBezTo>
                  <a:pt x="109" y="83"/>
                  <a:pt x="109" y="83"/>
                  <a:pt x="109" y="83"/>
                </a:cubicBezTo>
                <a:cubicBezTo>
                  <a:pt x="109" y="83"/>
                  <a:pt x="109" y="83"/>
                  <a:pt x="109" y="83"/>
                </a:cubicBezTo>
                <a:cubicBezTo>
                  <a:pt x="109" y="83"/>
                  <a:pt x="109" y="84"/>
                  <a:pt x="109" y="85"/>
                </a:cubicBezTo>
                <a:moveTo>
                  <a:pt x="127" y="16"/>
                </a:moveTo>
                <a:cubicBezTo>
                  <a:pt x="127" y="17"/>
                  <a:pt x="127" y="18"/>
                  <a:pt x="127" y="18"/>
                </a:cubicBezTo>
                <a:cubicBezTo>
                  <a:pt x="126" y="17"/>
                  <a:pt x="127" y="18"/>
                  <a:pt x="127" y="16"/>
                </a:cubicBezTo>
                <a:moveTo>
                  <a:pt x="160" y="74"/>
                </a:moveTo>
                <a:cubicBezTo>
                  <a:pt x="160" y="74"/>
                  <a:pt x="159" y="73"/>
                  <a:pt x="159" y="73"/>
                </a:cubicBezTo>
                <a:cubicBezTo>
                  <a:pt x="160" y="73"/>
                  <a:pt x="160" y="73"/>
                  <a:pt x="160" y="73"/>
                </a:cubicBezTo>
                <a:cubicBezTo>
                  <a:pt x="160" y="73"/>
                  <a:pt x="160" y="74"/>
                  <a:pt x="160" y="74"/>
                </a:cubicBezTo>
                <a:moveTo>
                  <a:pt x="218" y="28"/>
                </a:moveTo>
                <a:cubicBezTo>
                  <a:pt x="219" y="29"/>
                  <a:pt x="219" y="29"/>
                  <a:pt x="219" y="30"/>
                </a:cubicBezTo>
                <a:cubicBezTo>
                  <a:pt x="218" y="30"/>
                  <a:pt x="218" y="30"/>
                  <a:pt x="218" y="30"/>
                </a:cubicBezTo>
                <a:lnTo>
                  <a:pt x="218" y="28"/>
                </a:lnTo>
                <a:close/>
                <a:moveTo>
                  <a:pt x="210" y="33"/>
                </a:moveTo>
                <a:cubicBezTo>
                  <a:pt x="210" y="33"/>
                  <a:pt x="210" y="33"/>
                  <a:pt x="210" y="34"/>
                </a:cubicBezTo>
                <a:cubicBezTo>
                  <a:pt x="209" y="33"/>
                  <a:pt x="209" y="33"/>
                  <a:pt x="209" y="33"/>
                </a:cubicBezTo>
                <a:lnTo>
                  <a:pt x="210" y="33"/>
                </a:lnTo>
                <a:close/>
                <a:moveTo>
                  <a:pt x="206" y="39"/>
                </a:moveTo>
                <a:cubicBezTo>
                  <a:pt x="206" y="43"/>
                  <a:pt x="207" y="46"/>
                  <a:pt x="207" y="49"/>
                </a:cubicBezTo>
                <a:cubicBezTo>
                  <a:pt x="205" y="47"/>
                  <a:pt x="205" y="43"/>
                  <a:pt x="204" y="39"/>
                </a:cubicBezTo>
                <a:lnTo>
                  <a:pt x="206" y="39"/>
                </a:lnTo>
                <a:close/>
                <a:moveTo>
                  <a:pt x="210" y="77"/>
                </a:moveTo>
                <a:cubicBezTo>
                  <a:pt x="209" y="77"/>
                  <a:pt x="208" y="76"/>
                  <a:pt x="207" y="76"/>
                </a:cubicBezTo>
                <a:cubicBezTo>
                  <a:pt x="208" y="75"/>
                  <a:pt x="208" y="74"/>
                  <a:pt x="209" y="73"/>
                </a:cubicBezTo>
                <a:cubicBezTo>
                  <a:pt x="210" y="73"/>
                  <a:pt x="210" y="73"/>
                  <a:pt x="210" y="73"/>
                </a:cubicBezTo>
                <a:cubicBezTo>
                  <a:pt x="210" y="74"/>
                  <a:pt x="210" y="76"/>
                  <a:pt x="210" y="77"/>
                </a:cubicBezTo>
                <a:moveTo>
                  <a:pt x="208" y="72"/>
                </a:moveTo>
                <a:cubicBezTo>
                  <a:pt x="208" y="71"/>
                  <a:pt x="208" y="71"/>
                  <a:pt x="207" y="70"/>
                </a:cubicBezTo>
                <a:cubicBezTo>
                  <a:pt x="209" y="70"/>
                  <a:pt x="208" y="71"/>
                  <a:pt x="210" y="70"/>
                </a:cubicBezTo>
                <a:cubicBezTo>
                  <a:pt x="211" y="71"/>
                  <a:pt x="211" y="71"/>
                  <a:pt x="211" y="71"/>
                </a:cubicBezTo>
                <a:cubicBezTo>
                  <a:pt x="210" y="71"/>
                  <a:pt x="209" y="72"/>
                  <a:pt x="208" y="72"/>
                </a:cubicBezTo>
                <a:moveTo>
                  <a:pt x="211" y="44"/>
                </a:moveTo>
                <a:cubicBezTo>
                  <a:pt x="211" y="46"/>
                  <a:pt x="212" y="47"/>
                  <a:pt x="213" y="48"/>
                </a:cubicBezTo>
                <a:cubicBezTo>
                  <a:pt x="212" y="49"/>
                  <a:pt x="212" y="49"/>
                  <a:pt x="212" y="49"/>
                </a:cubicBezTo>
                <a:cubicBezTo>
                  <a:pt x="211" y="48"/>
                  <a:pt x="211" y="46"/>
                  <a:pt x="211" y="44"/>
                </a:cubicBezTo>
                <a:moveTo>
                  <a:pt x="212" y="53"/>
                </a:moveTo>
                <a:cubicBezTo>
                  <a:pt x="212" y="52"/>
                  <a:pt x="213" y="52"/>
                  <a:pt x="213" y="51"/>
                </a:cubicBezTo>
                <a:cubicBezTo>
                  <a:pt x="213" y="52"/>
                  <a:pt x="213" y="52"/>
                  <a:pt x="213" y="52"/>
                </a:cubicBezTo>
                <a:lnTo>
                  <a:pt x="212" y="53"/>
                </a:lnTo>
                <a:close/>
                <a:moveTo>
                  <a:pt x="217" y="55"/>
                </a:moveTo>
                <a:cubicBezTo>
                  <a:pt x="216" y="55"/>
                  <a:pt x="216" y="56"/>
                  <a:pt x="215" y="56"/>
                </a:cubicBezTo>
                <a:cubicBezTo>
                  <a:pt x="216" y="54"/>
                  <a:pt x="216" y="52"/>
                  <a:pt x="216" y="50"/>
                </a:cubicBezTo>
                <a:cubicBezTo>
                  <a:pt x="217" y="51"/>
                  <a:pt x="217" y="53"/>
                  <a:pt x="217" y="55"/>
                </a:cubicBezTo>
                <a:moveTo>
                  <a:pt x="215" y="46"/>
                </a:moveTo>
                <a:cubicBezTo>
                  <a:pt x="216" y="46"/>
                  <a:pt x="216" y="46"/>
                  <a:pt x="217" y="47"/>
                </a:cubicBezTo>
                <a:cubicBezTo>
                  <a:pt x="217" y="49"/>
                  <a:pt x="217" y="49"/>
                  <a:pt x="217" y="49"/>
                </a:cubicBezTo>
                <a:cubicBezTo>
                  <a:pt x="215" y="48"/>
                  <a:pt x="215" y="48"/>
                  <a:pt x="215" y="46"/>
                </a:cubicBezTo>
                <a:moveTo>
                  <a:pt x="219" y="38"/>
                </a:moveTo>
                <a:cubicBezTo>
                  <a:pt x="215" y="40"/>
                  <a:pt x="216" y="38"/>
                  <a:pt x="211" y="38"/>
                </a:cubicBezTo>
                <a:cubicBezTo>
                  <a:pt x="211" y="37"/>
                  <a:pt x="211" y="35"/>
                  <a:pt x="211" y="34"/>
                </a:cubicBezTo>
                <a:cubicBezTo>
                  <a:pt x="212" y="35"/>
                  <a:pt x="213" y="36"/>
                  <a:pt x="214" y="36"/>
                </a:cubicBezTo>
                <a:cubicBezTo>
                  <a:pt x="215" y="36"/>
                  <a:pt x="215" y="35"/>
                  <a:pt x="216" y="34"/>
                </a:cubicBezTo>
                <a:cubicBezTo>
                  <a:pt x="217" y="36"/>
                  <a:pt x="216" y="37"/>
                  <a:pt x="218" y="38"/>
                </a:cubicBezTo>
                <a:cubicBezTo>
                  <a:pt x="218" y="37"/>
                  <a:pt x="218" y="37"/>
                  <a:pt x="218" y="37"/>
                </a:cubicBezTo>
                <a:cubicBezTo>
                  <a:pt x="220" y="36"/>
                  <a:pt x="219" y="33"/>
                  <a:pt x="219" y="32"/>
                </a:cubicBezTo>
                <a:cubicBezTo>
                  <a:pt x="221" y="33"/>
                  <a:pt x="221" y="32"/>
                  <a:pt x="221" y="34"/>
                </a:cubicBezTo>
                <a:cubicBezTo>
                  <a:pt x="221" y="37"/>
                  <a:pt x="221" y="38"/>
                  <a:pt x="221" y="41"/>
                </a:cubicBezTo>
                <a:cubicBezTo>
                  <a:pt x="221" y="41"/>
                  <a:pt x="220" y="41"/>
                  <a:pt x="220" y="42"/>
                </a:cubicBezTo>
                <a:cubicBezTo>
                  <a:pt x="219" y="40"/>
                  <a:pt x="219" y="40"/>
                  <a:pt x="219" y="38"/>
                </a:cubicBezTo>
                <a:moveTo>
                  <a:pt x="221" y="72"/>
                </a:moveTo>
                <a:cubicBezTo>
                  <a:pt x="221" y="73"/>
                  <a:pt x="222" y="74"/>
                  <a:pt x="223" y="76"/>
                </a:cubicBezTo>
                <a:cubicBezTo>
                  <a:pt x="222" y="77"/>
                  <a:pt x="222" y="77"/>
                  <a:pt x="222" y="77"/>
                </a:cubicBezTo>
                <a:cubicBezTo>
                  <a:pt x="221" y="75"/>
                  <a:pt x="221" y="74"/>
                  <a:pt x="221" y="72"/>
                </a:cubicBezTo>
                <a:moveTo>
                  <a:pt x="223" y="84"/>
                </a:moveTo>
                <a:cubicBezTo>
                  <a:pt x="222" y="84"/>
                  <a:pt x="222" y="83"/>
                  <a:pt x="222" y="83"/>
                </a:cubicBezTo>
                <a:cubicBezTo>
                  <a:pt x="223" y="83"/>
                  <a:pt x="223" y="83"/>
                  <a:pt x="223" y="83"/>
                </a:cubicBezTo>
                <a:cubicBezTo>
                  <a:pt x="223" y="83"/>
                  <a:pt x="223" y="84"/>
                  <a:pt x="223" y="84"/>
                </a:cubicBezTo>
                <a:moveTo>
                  <a:pt x="273" y="31"/>
                </a:moveTo>
                <a:cubicBezTo>
                  <a:pt x="273" y="31"/>
                  <a:pt x="273" y="30"/>
                  <a:pt x="272" y="30"/>
                </a:cubicBezTo>
                <a:cubicBezTo>
                  <a:pt x="273" y="31"/>
                  <a:pt x="273" y="31"/>
                  <a:pt x="273" y="31"/>
                </a:cubicBezTo>
                <a:moveTo>
                  <a:pt x="267" y="56"/>
                </a:moveTo>
                <a:cubicBezTo>
                  <a:pt x="266" y="57"/>
                  <a:pt x="266" y="57"/>
                  <a:pt x="266" y="57"/>
                </a:cubicBezTo>
                <a:cubicBezTo>
                  <a:pt x="266" y="57"/>
                  <a:pt x="266" y="56"/>
                  <a:pt x="267" y="55"/>
                </a:cubicBezTo>
                <a:lnTo>
                  <a:pt x="267" y="56"/>
                </a:lnTo>
                <a:close/>
                <a:moveTo>
                  <a:pt x="268" y="73"/>
                </a:moveTo>
                <a:cubicBezTo>
                  <a:pt x="268" y="73"/>
                  <a:pt x="268" y="74"/>
                  <a:pt x="268" y="74"/>
                </a:cubicBezTo>
                <a:cubicBezTo>
                  <a:pt x="267" y="74"/>
                  <a:pt x="267" y="74"/>
                  <a:pt x="266" y="75"/>
                </a:cubicBezTo>
                <a:cubicBezTo>
                  <a:pt x="266" y="73"/>
                  <a:pt x="267" y="72"/>
                  <a:pt x="267" y="71"/>
                </a:cubicBezTo>
                <a:cubicBezTo>
                  <a:pt x="268" y="72"/>
                  <a:pt x="268" y="72"/>
                  <a:pt x="268" y="73"/>
                </a:cubicBezTo>
                <a:moveTo>
                  <a:pt x="264" y="24"/>
                </a:moveTo>
                <a:cubicBezTo>
                  <a:pt x="266" y="24"/>
                  <a:pt x="266" y="24"/>
                  <a:pt x="266" y="24"/>
                </a:cubicBezTo>
                <a:cubicBezTo>
                  <a:pt x="264" y="25"/>
                  <a:pt x="264" y="25"/>
                  <a:pt x="264" y="25"/>
                </a:cubicBezTo>
                <a:lnTo>
                  <a:pt x="264" y="24"/>
                </a:lnTo>
                <a:close/>
                <a:moveTo>
                  <a:pt x="264" y="28"/>
                </a:moveTo>
                <a:cubicBezTo>
                  <a:pt x="265" y="29"/>
                  <a:pt x="265" y="28"/>
                  <a:pt x="264" y="29"/>
                </a:cubicBezTo>
                <a:lnTo>
                  <a:pt x="264" y="28"/>
                </a:lnTo>
                <a:close/>
                <a:moveTo>
                  <a:pt x="264" y="64"/>
                </a:moveTo>
                <a:cubicBezTo>
                  <a:pt x="262" y="64"/>
                  <a:pt x="262" y="64"/>
                  <a:pt x="262" y="64"/>
                </a:cubicBezTo>
                <a:cubicBezTo>
                  <a:pt x="262" y="63"/>
                  <a:pt x="263" y="62"/>
                  <a:pt x="263" y="61"/>
                </a:cubicBezTo>
                <a:cubicBezTo>
                  <a:pt x="263" y="62"/>
                  <a:pt x="263" y="63"/>
                  <a:pt x="264" y="64"/>
                </a:cubicBezTo>
                <a:moveTo>
                  <a:pt x="263" y="78"/>
                </a:moveTo>
                <a:cubicBezTo>
                  <a:pt x="262" y="76"/>
                  <a:pt x="263" y="77"/>
                  <a:pt x="261" y="77"/>
                </a:cubicBezTo>
                <a:cubicBezTo>
                  <a:pt x="261" y="74"/>
                  <a:pt x="262" y="72"/>
                  <a:pt x="262" y="70"/>
                </a:cubicBezTo>
                <a:cubicBezTo>
                  <a:pt x="263" y="73"/>
                  <a:pt x="263" y="75"/>
                  <a:pt x="263" y="78"/>
                </a:cubicBezTo>
                <a:moveTo>
                  <a:pt x="260" y="27"/>
                </a:moveTo>
                <a:cubicBezTo>
                  <a:pt x="261" y="27"/>
                  <a:pt x="261" y="27"/>
                  <a:pt x="261" y="27"/>
                </a:cubicBezTo>
                <a:cubicBezTo>
                  <a:pt x="261" y="28"/>
                  <a:pt x="261" y="28"/>
                  <a:pt x="260" y="29"/>
                </a:cubicBezTo>
                <a:lnTo>
                  <a:pt x="260" y="27"/>
                </a:lnTo>
                <a:close/>
                <a:moveTo>
                  <a:pt x="260" y="39"/>
                </a:moveTo>
                <a:cubicBezTo>
                  <a:pt x="261" y="39"/>
                  <a:pt x="261" y="39"/>
                  <a:pt x="261" y="39"/>
                </a:cubicBezTo>
                <a:cubicBezTo>
                  <a:pt x="261" y="40"/>
                  <a:pt x="260" y="42"/>
                  <a:pt x="260" y="43"/>
                </a:cubicBezTo>
                <a:cubicBezTo>
                  <a:pt x="260" y="42"/>
                  <a:pt x="260" y="42"/>
                  <a:pt x="259" y="41"/>
                </a:cubicBezTo>
                <a:cubicBezTo>
                  <a:pt x="260" y="40"/>
                  <a:pt x="260" y="40"/>
                  <a:pt x="260" y="39"/>
                </a:cubicBezTo>
                <a:moveTo>
                  <a:pt x="252" y="35"/>
                </a:moveTo>
                <a:cubicBezTo>
                  <a:pt x="252" y="36"/>
                  <a:pt x="252" y="37"/>
                  <a:pt x="253" y="38"/>
                </a:cubicBezTo>
                <a:cubicBezTo>
                  <a:pt x="252" y="37"/>
                  <a:pt x="252" y="37"/>
                  <a:pt x="252" y="35"/>
                </a:cubicBezTo>
                <a:moveTo>
                  <a:pt x="253" y="39"/>
                </a:moveTo>
                <a:cubicBezTo>
                  <a:pt x="252" y="40"/>
                  <a:pt x="252" y="41"/>
                  <a:pt x="252" y="42"/>
                </a:cubicBezTo>
                <a:cubicBezTo>
                  <a:pt x="251" y="42"/>
                  <a:pt x="251" y="42"/>
                  <a:pt x="251" y="42"/>
                </a:cubicBezTo>
                <a:cubicBezTo>
                  <a:pt x="251" y="41"/>
                  <a:pt x="251" y="40"/>
                  <a:pt x="251" y="39"/>
                </a:cubicBezTo>
                <a:lnTo>
                  <a:pt x="253" y="39"/>
                </a:lnTo>
                <a:close/>
                <a:moveTo>
                  <a:pt x="248" y="30"/>
                </a:moveTo>
                <a:cubicBezTo>
                  <a:pt x="248" y="32"/>
                  <a:pt x="248" y="32"/>
                  <a:pt x="248" y="32"/>
                </a:cubicBezTo>
                <a:cubicBezTo>
                  <a:pt x="247" y="30"/>
                  <a:pt x="247" y="30"/>
                  <a:pt x="247" y="30"/>
                </a:cubicBezTo>
                <a:lnTo>
                  <a:pt x="248" y="30"/>
                </a:lnTo>
                <a:close/>
                <a:moveTo>
                  <a:pt x="247" y="80"/>
                </a:moveTo>
                <a:cubicBezTo>
                  <a:pt x="245" y="80"/>
                  <a:pt x="246" y="80"/>
                  <a:pt x="245" y="79"/>
                </a:cubicBezTo>
                <a:cubicBezTo>
                  <a:pt x="247" y="80"/>
                  <a:pt x="246" y="79"/>
                  <a:pt x="247" y="80"/>
                </a:cubicBezTo>
                <a:moveTo>
                  <a:pt x="240" y="38"/>
                </a:moveTo>
                <a:cubicBezTo>
                  <a:pt x="242" y="38"/>
                  <a:pt x="242" y="38"/>
                  <a:pt x="242" y="38"/>
                </a:cubicBezTo>
                <a:cubicBezTo>
                  <a:pt x="241" y="39"/>
                  <a:pt x="241" y="39"/>
                  <a:pt x="241" y="39"/>
                </a:cubicBezTo>
                <a:cubicBezTo>
                  <a:pt x="241" y="39"/>
                  <a:pt x="241" y="39"/>
                  <a:pt x="240" y="38"/>
                </a:cubicBezTo>
                <a:moveTo>
                  <a:pt x="240" y="43"/>
                </a:moveTo>
                <a:cubicBezTo>
                  <a:pt x="240" y="42"/>
                  <a:pt x="240" y="42"/>
                  <a:pt x="240" y="42"/>
                </a:cubicBezTo>
                <a:cubicBezTo>
                  <a:pt x="241" y="42"/>
                  <a:pt x="241" y="42"/>
                  <a:pt x="240" y="43"/>
                </a:cubicBezTo>
                <a:moveTo>
                  <a:pt x="240" y="33"/>
                </a:moveTo>
                <a:cubicBezTo>
                  <a:pt x="239" y="33"/>
                  <a:pt x="239" y="33"/>
                  <a:pt x="239" y="33"/>
                </a:cubicBezTo>
                <a:cubicBezTo>
                  <a:pt x="239" y="34"/>
                  <a:pt x="239" y="34"/>
                  <a:pt x="239" y="34"/>
                </a:cubicBezTo>
                <a:cubicBezTo>
                  <a:pt x="239" y="33"/>
                  <a:pt x="239" y="32"/>
                  <a:pt x="238" y="31"/>
                </a:cubicBezTo>
                <a:cubicBezTo>
                  <a:pt x="241" y="32"/>
                  <a:pt x="240" y="31"/>
                  <a:pt x="240" y="33"/>
                </a:cubicBezTo>
                <a:moveTo>
                  <a:pt x="234" y="63"/>
                </a:moveTo>
                <a:cubicBezTo>
                  <a:pt x="235" y="63"/>
                  <a:pt x="235" y="63"/>
                  <a:pt x="235" y="63"/>
                </a:cubicBezTo>
                <a:cubicBezTo>
                  <a:pt x="235" y="64"/>
                  <a:pt x="235" y="64"/>
                  <a:pt x="235" y="64"/>
                </a:cubicBezTo>
                <a:cubicBezTo>
                  <a:pt x="234" y="64"/>
                  <a:pt x="234" y="64"/>
                  <a:pt x="233" y="64"/>
                </a:cubicBezTo>
                <a:cubicBezTo>
                  <a:pt x="233" y="63"/>
                  <a:pt x="233" y="63"/>
                  <a:pt x="234" y="63"/>
                </a:cubicBezTo>
                <a:moveTo>
                  <a:pt x="234" y="96"/>
                </a:moveTo>
                <a:cubicBezTo>
                  <a:pt x="233" y="95"/>
                  <a:pt x="233" y="95"/>
                  <a:pt x="233" y="95"/>
                </a:cubicBezTo>
                <a:cubicBezTo>
                  <a:pt x="233" y="94"/>
                  <a:pt x="233" y="92"/>
                  <a:pt x="234" y="91"/>
                </a:cubicBezTo>
                <a:lnTo>
                  <a:pt x="234" y="96"/>
                </a:lnTo>
                <a:close/>
                <a:moveTo>
                  <a:pt x="234" y="68"/>
                </a:moveTo>
                <a:cubicBezTo>
                  <a:pt x="234" y="67"/>
                  <a:pt x="234" y="66"/>
                  <a:pt x="234" y="65"/>
                </a:cubicBezTo>
                <a:cubicBezTo>
                  <a:pt x="235" y="66"/>
                  <a:pt x="234" y="65"/>
                  <a:pt x="236" y="66"/>
                </a:cubicBezTo>
                <a:cubicBezTo>
                  <a:pt x="236" y="67"/>
                  <a:pt x="235" y="67"/>
                  <a:pt x="235" y="68"/>
                </a:cubicBezTo>
                <a:lnTo>
                  <a:pt x="234" y="68"/>
                </a:lnTo>
                <a:close/>
                <a:moveTo>
                  <a:pt x="235" y="48"/>
                </a:moveTo>
                <a:cubicBezTo>
                  <a:pt x="236" y="48"/>
                  <a:pt x="236" y="48"/>
                  <a:pt x="236" y="48"/>
                </a:cubicBezTo>
                <a:cubicBezTo>
                  <a:pt x="236" y="49"/>
                  <a:pt x="236" y="51"/>
                  <a:pt x="236" y="53"/>
                </a:cubicBezTo>
                <a:cubicBezTo>
                  <a:pt x="236" y="53"/>
                  <a:pt x="236" y="53"/>
                  <a:pt x="236" y="53"/>
                </a:cubicBezTo>
                <a:cubicBezTo>
                  <a:pt x="235" y="51"/>
                  <a:pt x="235" y="49"/>
                  <a:pt x="235" y="48"/>
                </a:cubicBezTo>
                <a:moveTo>
                  <a:pt x="237" y="70"/>
                </a:moveTo>
                <a:cubicBezTo>
                  <a:pt x="236" y="69"/>
                  <a:pt x="236" y="69"/>
                  <a:pt x="236" y="69"/>
                </a:cubicBezTo>
                <a:cubicBezTo>
                  <a:pt x="236" y="68"/>
                  <a:pt x="236" y="68"/>
                  <a:pt x="237" y="67"/>
                </a:cubicBezTo>
                <a:cubicBezTo>
                  <a:pt x="237" y="67"/>
                  <a:pt x="237" y="67"/>
                  <a:pt x="237" y="67"/>
                </a:cubicBezTo>
                <a:cubicBezTo>
                  <a:pt x="237" y="68"/>
                  <a:pt x="237" y="69"/>
                  <a:pt x="237" y="70"/>
                </a:cubicBezTo>
                <a:moveTo>
                  <a:pt x="235" y="32"/>
                </a:moveTo>
                <a:cubicBezTo>
                  <a:pt x="235" y="30"/>
                  <a:pt x="235" y="31"/>
                  <a:pt x="236" y="28"/>
                </a:cubicBezTo>
                <a:cubicBezTo>
                  <a:pt x="236" y="29"/>
                  <a:pt x="237" y="29"/>
                  <a:pt x="237" y="29"/>
                </a:cubicBezTo>
                <a:cubicBezTo>
                  <a:pt x="237" y="31"/>
                  <a:pt x="237" y="31"/>
                  <a:pt x="235" y="32"/>
                </a:cubicBezTo>
                <a:moveTo>
                  <a:pt x="238" y="85"/>
                </a:moveTo>
                <a:cubicBezTo>
                  <a:pt x="239" y="84"/>
                  <a:pt x="239" y="83"/>
                  <a:pt x="239" y="82"/>
                </a:cubicBezTo>
                <a:cubicBezTo>
                  <a:pt x="239" y="83"/>
                  <a:pt x="239" y="84"/>
                  <a:pt x="239" y="85"/>
                </a:cubicBezTo>
                <a:cubicBezTo>
                  <a:pt x="239" y="85"/>
                  <a:pt x="239" y="85"/>
                  <a:pt x="238" y="85"/>
                </a:cubicBezTo>
                <a:moveTo>
                  <a:pt x="239" y="40"/>
                </a:moveTo>
                <a:cubicBezTo>
                  <a:pt x="239" y="40"/>
                  <a:pt x="239" y="39"/>
                  <a:pt x="238" y="39"/>
                </a:cubicBezTo>
                <a:cubicBezTo>
                  <a:pt x="239" y="39"/>
                  <a:pt x="239" y="39"/>
                  <a:pt x="240" y="39"/>
                </a:cubicBezTo>
                <a:lnTo>
                  <a:pt x="239" y="40"/>
                </a:lnTo>
                <a:close/>
                <a:moveTo>
                  <a:pt x="240" y="74"/>
                </a:moveTo>
                <a:cubicBezTo>
                  <a:pt x="240" y="68"/>
                  <a:pt x="240" y="68"/>
                  <a:pt x="240" y="68"/>
                </a:cubicBezTo>
                <a:cubicBezTo>
                  <a:pt x="241" y="68"/>
                  <a:pt x="241" y="68"/>
                  <a:pt x="241" y="68"/>
                </a:cubicBezTo>
                <a:cubicBezTo>
                  <a:pt x="242" y="69"/>
                  <a:pt x="243" y="73"/>
                  <a:pt x="240" y="74"/>
                </a:cubicBezTo>
                <a:moveTo>
                  <a:pt x="242" y="60"/>
                </a:moveTo>
                <a:cubicBezTo>
                  <a:pt x="243" y="61"/>
                  <a:pt x="242" y="60"/>
                  <a:pt x="243" y="61"/>
                </a:cubicBezTo>
                <a:cubicBezTo>
                  <a:pt x="243" y="61"/>
                  <a:pt x="242" y="60"/>
                  <a:pt x="242" y="60"/>
                </a:cubicBezTo>
                <a:moveTo>
                  <a:pt x="247" y="96"/>
                </a:moveTo>
                <a:cubicBezTo>
                  <a:pt x="246" y="96"/>
                  <a:pt x="246" y="96"/>
                  <a:pt x="246" y="96"/>
                </a:cubicBezTo>
                <a:cubicBezTo>
                  <a:pt x="246" y="95"/>
                  <a:pt x="245" y="95"/>
                  <a:pt x="245" y="94"/>
                </a:cubicBezTo>
                <a:cubicBezTo>
                  <a:pt x="246" y="91"/>
                  <a:pt x="246" y="91"/>
                  <a:pt x="246" y="88"/>
                </a:cubicBezTo>
                <a:cubicBezTo>
                  <a:pt x="247" y="89"/>
                  <a:pt x="247" y="92"/>
                  <a:pt x="247" y="95"/>
                </a:cubicBezTo>
                <a:cubicBezTo>
                  <a:pt x="247" y="95"/>
                  <a:pt x="247" y="96"/>
                  <a:pt x="247" y="96"/>
                </a:cubicBezTo>
                <a:moveTo>
                  <a:pt x="247" y="77"/>
                </a:moveTo>
                <a:cubicBezTo>
                  <a:pt x="247" y="73"/>
                  <a:pt x="247" y="73"/>
                  <a:pt x="247" y="73"/>
                </a:cubicBezTo>
                <a:cubicBezTo>
                  <a:pt x="247" y="74"/>
                  <a:pt x="247" y="76"/>
                  <a:pt x="248" y="77"/>
                </a:cubicBezTo>
                <a:lnTo>
                  <a:pt x="247" y="77"/>
                </a:lnTo>
                <a:close/>
                <a:moveTo>
                  <a:pt x="247" y="60"/>
                </a:moveTo>
                <a:cubicBezTo>
                  <a:pt x="246" y="59"/>
                  <a:pt x="247" y="60"/>
                  <a:pt x="247" y="58"/>
                </a:cubicBezTo>
                <a:cubicBezTo>
                  <a:pt x="248" y="58"/>
                  <a:pt x="248" y="58"/>
                  <a:pt x="248" y="58"/>
                </a:cubicBezTo>
                <a:cubicBezTo>
                  <a:pt x="248" y="59"/>
                  <a:pt x="247" y="60"/>
                  <a:pt x="247" y="60"/>
                </a:cubicBezTo>
                <a:moveTo>
                  <a:pt x="247" y="43"/>
                </a:moveTo>
                <a:cubicBezTo>
                  <a:pt x="247" y="41"/>
                  <a:pt x="248" y="39"/>
                  <a:pt x="248" y="37"/>
                </a:cubicBezTo>
                <a:cubicBezTo>
                  <a:pt x="250" y="38"/>
                  <a:pt x="249" y="41"/>
                  <a:pt x="251" y="42"/>
                </a:cubicBezTo>
                <a:cubicBezTo>
                  <a:pt x="251" y="42"/>
                  <a:pt x="250" y="43"/>
                  <a:pt x="249" y="43"/>
                </a:cubicBezTo>
                <a:cubicBezTo>
                  <a:pt x="249" y="43"/>
                  <a:pt x="248" y="43"/>
                  <a:pt x="247" y="43"/>
                </a:cubicBezTo>
                <a:moveTo>
                  <a:pt x="251" y="78"/>
                </a:moveTo>
                <a:cubicBezTo>
                  <a:pt x="251" y="78"/>
                  <a:pt x="251" y="79"/>
                  <a:pt x="250" y="79"/>
                </a:cubicBezTo>
                <a:cubicBezTo>
                  <a:pt x="250" y="78"/>
                  <a:pt x="250" y="78"/>
                  <a:pt x="250" y="78"/>
                </a:cubicBezTo>
                <a:lnTo>
                  <a:pt x="251" y="78"/>
                </a:lnTo>
                <a:close/>
                <a:moveTo>
                  <a:pt x="253" y="95"/>
                </a:moveTo>
                <a:cubicBezTo>
                  <a:pt x="251" y="94"/>
                  <a:pt x="251" y="94"/>
                  <a:pt x="250" y="91"/>
                </a:cubicBezTo>
                <a:cubicBezTo>
                  <a:pt x="253" y="92"/>
                  <a:pt x="251" y="92"/>
                  <a:pt x="254" y="91"/>
                </a:cubicBezTo>
                <a:cubicBezTo>
                  <a:pt x="253" y="92"/>
                  <a:pt x="253" y="93"/>
                  <a:pt x="253" y="95"/>
                </a:cubicBezTo>
                <a:moveTo>
                  <a:pt x="254" y="85"/>
                </a:moveTo>
                <a:cubicBezTo>
                  <a:pt x="254" y="86"/>
                  <a:pt x="254" y="86"/>
                  <a:pt x="255" y="88"/>
                </a:cubicBezTo>
                <a:cubicBezTo>
                  <a:pt x="254" y="87"/>
                  <a:pt x="254" y="87"/>
                  <a:pt x="254" y="85"/>
                </a:cubicBezTo>
                <a:moveTo>
                  <a:pt x="254" y="84"/>
                </a:moveTo>
                <a:cubicBezTo>
                  <a:pt x="253" y="83"/>
                  <a:pt x="253" y="83"/>
                  <a:pt x="253" y="82"/>
                </a:cubicBezTo>
                <a:cubicBezTo>
                  <a:pt x="253" y="83"/>
                  <a:pt x="254" y="83"/>
                  <a:pt x="254" y="83"/>
                </a:cubicBezTo>
                <a:cubicBezTo>
                  <a:pt x="254" y="82"/>
                  <a:pt x="254" y="82"/>
                  <a:pt x="254" y="82"/>
                </a:cubicBezTo>
                <a:cubicBezTo>
                  <a:pt x="254" y="83"/>
                  <a:pt x="254" y="83"/>
                  <a:pt x="255" y="84"/>
                </a:cubicBezTo>
                <a:lnTo>
                  <a:pt x="254" y="84"/>
                </a:lnTo>
                <a:close/>
                <a:moveTo>
                  <a:pt x="254" y="80"/>
                </a:moveTo>
                <a:cubicBezTo>
                  <a:pt x="254" y="79"/>
                  <a:pt x="254" y="79"/>
                  <a:pt x="254" y="79"/>
                </a:cubicBezTo>
                <a:cubicBezTo>
                  <a:pt x="255" y="80"/>
                  <a:pt x="254" y="79"/>
                  <a:pt x="255" y="80"/>
                </a:cubicBezTo>
                <a:lnTo>
                  <a:pt x="254" y="80"/>
                </a:lnTo>
                <a:close/>
                <a:moveTo>
                  <a:pt x="256" y="53"/>
                </a:moveTo>
                <a:cubicBezTo>
                  <a:pt x="255" y="53"/>
                  <a:pt x="255" y="53"/>
                  <a:pt x="255" y="54"/>
                </a:cubicBezTo>
                <a:cubicBezTo>
                  <a:pt x="255" y="49"/>
                  <a:pt x="254" y="48"/>
                  <a:pt x="253" y="45"/>
                </a:cubicBezTo>
                <a:cubicBezTo>
                  <a:pt x="254" y="45"/>
                  <a:pt x="255" y="46"/>
                  <a:pt x="256" y="46"/>
                </a:cubicBezTo>
                <a:cubicBezTo>
                  <a:pt x="256" y="49"/>
                  <a:pt x="255" y="49"/>
                  <a:pt x="256" y="52"/>
                </a:cubicBezTo>
                <a:cubicBezTo>
                  <a:pt x="256" y="52"/>
                  <a:pt x="256" y="53"/>
                  <a:pt x="256" y="53"/>
                </a:cubicBezTo>
                <a:moveTo>
                  <a:pt x="256" y="40"/>
                </a:moveTo>
                <a:cubicBezTo>
                  <a:pt x="255" y="40"/>
                  <a:pt x="255" y="40"/>
                  <a:pt x="255" y="40"/>
                </a:cubicBezTo>
                <a:cubicBezTo>
                  <a:pt x="255" y="39"/>
                  <a:pt x="255" y="37"/>
                  <a:pt x="255" y="36"/>
                </a:cubicBezTo>
                <a:cubicBezTo>
                  <a:pt x="256" y="36"/>
                  <a:pt x="256" y="36"/>
                  <a:pt x="256" y="36"/>
                </a:cubicBezTo>
                <a:cubicBezTo>
                  <a:pt x="256" y="37"/>
                  <a:pt x="256" y="39"/>
                  <a:pt x="256" y="40"/>
                </a:cubicBezTo>
                <a:moveTo>
                  <a:pt x="253" y="26"/>
                </a:moveTo>
                <a:cubicBezTo>
                  <a:pt x="255" y="27"/>
                  <a:pt x="256" y="29"/>
                  <a:pt x="256" y="32"/>
                </a:cubicBezTo>
                <a:cubicBezTo>
                  <a:pt x="254" y="30"/>
                  <a:pt x="254" y="29"/>
                  <a:pt x="253" y="26"/>
                </a:cubicBezTo>
                <a:moveTo>
                  <a:pt x="259" y="44"/>
                </a:moveTo>
                <a:cubicBezTo>
                  <a:pt x="261" y="46"/>
                  <a:pt x="261" y="48"/>
                  <a:pt x="262" y="49"/>
                </a:cubicBezTo>
                <a:cubicBezTo>
                  <a:pt x="261" y="51"/>
                  <a:pt x="261" y="50"/>
                  <a:pt x="261" y="53"/>
                </a:cubicBezTo>
                <a:cubicBezTo>
                  <a:pt x="261" y="53"/>
                  <a:pt x="260" y="53"/>
                  <a:pt x="260" y="54"/>
                </a:cubicBezTo>
                <a:cubicBezTo>
                  <a:pt x="260" y="53"/>
                  <a:pt x="260" y="53"/>
                  <a:pt x="260" y="53"/>
                </a:cubicBezTo>
                <a:cubicBezTo>
                  <a:pt x="259" y="51"/>
                  <a:pt x="259" y="47"/>
                  <a:pt x="259" y="44"/>
                </a:cubicBezTo>
                <a:moveTo>
                  <a:pt x="263" y="99"/>
                </a:moveTo>
                <a:cubicBezTo>
                  <a:pt x="263" y="99"/>
                  <a:pt x="262" y="100"/>
                  <a:pt x="262" y="100"/>
                </a:cubicBezTo>
                <a:cubicBezTo>
                  <a:pt x="262" y="99"/>
                  <a:pt x="261" y="99"/>
                  <a:pt x="261" y="98"/>
                </a:cubicBezTo>
                <a:cubicBezTo>
                  <a:pt x="260" y="97"/>
                  <a:pt x="260" y="97"/>
                  <a:pt x="260" y="97"/>
                </a:cubicBezTo>
                <a:cubicBezTo>
                  <a:pt x="261" y="97"/>
                  <a:pt x="260" y="98"/>
                  <a:pt x="261" y="97"/>
                </a:cubicBezTo>
                <a:cubicBezTo>
                  <a:pt x="262" y="97"/>
                  <a:pt x="262" y="97"/>
                  <a:pt x="263" y="98"/>
                </a:cubicBezTo>
                <a:lnTo>
                  <a:pt x="263" y="99"/>
                </a:lnTo>
                <a:close/>
                <a:moveTo>
                  <a:pt x="265" y="96"/>
                </a:moveTo>
                <a:cubicBezTo>
                  <a:pt x="264" y="96"/>
                  <a:pt x="263" y="96"/>
                  <a:pt x="262" y="96"/>
                </a:cubicBezTo>
                <a:cubicBezTo>
                  <a:pt x="262" y="96"/>
                  <a:pt x="262" y="96"/>
                  <a:pt x="262" y="96"/>
                </a:cubicBezTo>
                <a:cubicBezTo>
                  <a:pt x="263" y="90"/>
                  <a:pt x="263" y="86"/>
                  <a:pt x="263" y="80"/>
                </a:cubicBezTo>
                <a:cubicBezTo>
                  <a:pt x="266" y="86"/>
                  <a:pt x="263" y="91"/>
                  <a:pt x="265" y="95"/>
                </a:cubicBezTo>
                <a:lnTo>
                  <a:pt x="265" y="96"/>
                </a:lnTo>
                <a:close/>
                <a:moveTo>
                  <a:pt x="265" y="33"/>
                </a:moveTo>
                <a:cubicBezTo>
                  <a:pt x="266" y="33"/>
                  <a:pt x="266" y="33"/>
                  <a:pt x="266" y="33"/>
                </a:cubicBezTo>
                <a:cubicBezTo>
                  <a:pt x="265" y="34"/>
                  <a:pt x="265" y="34"/>
                  <a:pt x="265" y="35"/>
                </a:cubicBezTo>
                <a:lnTo>
                  <a:pt x="265" y="33"/>
                </a:lnTo>
                <a:close/>
                <a:moveTo>
                  <a:pt x="267" y="75"/>
                </a:moveTo>
                <a:cubicBezTo>
                  <a:pt x="267" y="77"/>
                  <a:pt x="267" y="77"/>
                  <a:pt x="267" y="77"/>
                </a:cubicBezTo>
                <a:cubicBezTo>
                  <a:pt x="267" y="77"/>
                  <a:pt x="267" y="77"/>
                  <a:pt x="267" y="77"/>
                </a:cubicBezTo>
                <a:cubicBezTo>
                  <a:pt x="267" y="78"/>
                  <a:pt x="267" y="78"/>
                  <a:pt x="267" y="78"/>
                </a:cubicBezTo>
                <a:cubicBezTo>
                  <a:pt x="266" y="77"/>
                  <a:pt x="266" y="77"/>
                  <a:pt x="266" y="75"/>
                </a:cubicBezTo>
                <a:lnTo>
                  <a:pt x="267" y="75"/>
                </a:lnTo>
                <a:close/>
                <a:moveTo>
                  <a:pt x="268" y="96"/>
                </a:moveTo>
                <a:cubicBezTo>
                  <a:pt x="268" y="96"/>
                  <a:pt x="267" y="97"/>
                  <a:pt x="267" y="97"/>
                </a:cubicBezTo>
                <a:cubicBezTo>
                  <a:pt x="267" y="97"/>
                  <a:pt x="267" y="97"/>
                  <a:pt x="267" y="97"/>
                </a:cubicBezTo>
                <a:cubicBezTo>
                  <a:pt x="267" y="96"/>
                  <a:pt x="267" y="94"/>
                  <a:pt x="267" y="92"/>
                </a:cubicBezTo>
                <a:cubicBezTo>
                  <a:pt x="268" y="93"/>
                  <a:pt x="268" y="95"/>
                  <a:pt x="268" y="96"/>
                </a:cubicBezTo>
                <a:close/>
                <a:moveTo>
                  <a:pt x="268" y="80"/>
                </a:moveTo>
                <a:cubicBezTo>
                  <a:pt x="269" y="82"/>
                  <a:pt x="269" y="85"/>
                  <a:pt x="269" y="87"/>
                </a:cubicBezTo>
                <a:cubicBezTo>
                  <a:pt x="268" y="85"/>
                  <a:pt x="268" y="84"/>
                  <a:pt x="268" y="80"/>
                </a:cubicBezTo>
                <a:moveTo>
                  <a:pt x="269" y="67"/>
                </a:moveTo>
                <a:cubicBezTo>
                  <a:pt x="269" y="67"/>
                  <a:pt x="269" y="67"/>
                  <a:pt x="268" y="67"/>
                </a:cubicBezTo>
                <a:cubicBezTo>
                  <a:pt x="268" y="65"/>
                  <a:pt x="267" y="63"/>
                  <a:pt x="268" y="60"/>
                </a:cubicBezTo>
                <a:cubicBezTo>
                  <a:pt x="270" y="62"/>
                  <a:pt x="270" y="64"/>
                  <a:pt x="269" y="67"/>
                </a:cubicBezTo>
                <a:moveTo>
                  <a:pt x="271" y="75"/>
                </a:moveTo>
                <a:cubicBezTo>
                  <a:pt x="273" y="76"/>
                  <a:pt x="273" y="78"/>
                  <a:pt x="272" y="81"/>
                </a:cubicBezTo>
                <a:cubicBezTo>
                  <a:pt x="272" y="81"/>
                  <a:pt x="272" y="81"/>
                  <a:pt x="272" y="81"/>
                </a:cubicBezTo>
                <a:cubicBezTo>
                  <a:pt x="270" y="77"/>
                  <a:pt x="270" y="77"/>
                  <a:pt x="270" y="77"/>
                </a:cubicBezTo>
                <a:cubicBezTo>
                  <a:pt x="271" y="76"/>
                  <a:pt x="271" y="75"/>
                  <a:pt x="271" y="75"/>
                </a:cubicBezTo>
                <a:moveTo>
                  <a:pt x="272" y="91"/>
                </a:moveTo>
                <a:cubicBezTo>
                  <a:pt x="273" y="93"/>
                  <a:pt x="273" y="95"/>
                  <a:pt x="274" y="97"/>
                </a:cubicBezTo>
                <a:cubicBezTo>
                  <a:pt x="272" y="96"/>
                  <a:pt x="271" y="94"/>
                  <a:pt x="272" y="91"/>
                </a:cubicBezTo>
                <a:moveTo>
                  <a:pt x="274" y="104"/>
                </a:moveTo>
                <a:cubicBezTo>
                  <a:pt x="273" y="104"/>
                  <a:pt x="273" y="103"/>
                  <a:pt x="272" y="103"/>
                </a:cubicBezTo>
                <a:cubicBezTo>
                  <a:pt x="274" y="103"/>
                  <a:pt x="274" y="103"/>
                  <a:pt x="274" y="103"/>
                </a:cubicBezTo>
                <a:cubicBezTo>
                  <a:pt x="274" y="103"/>
                  <a:pt x="274" y="104"/>
                  <a:pt x="274" y="104"/>
                </a:cubicBezTo>
                <a:moveTo>
                  <a:pt x="273" y="101"/>
                </a:moveTo>
                <a:cubicBezTo>
                  <a:pt x="272" y="101"/>
                  <a:pt x="272" y="101"/>
                  <a:pt x="272" y="101"/>
                </a:cubicBezTo>
                <a:cubicBezTo>
                  <a:pt x="273" y="100"/>
                  <a:pt x="273" y="100"/>
                  <a:pt x="274" y="99"/>
                </a:cubicBezTo>
                <a:cubicBezTo>
                  <a:pt x="274" y="99"/>
                  <a:pt x="274" y="99"/>
                  <a:pt x="274" y="99"/>
                </a:cubicBezTo>
                <a:cubicBezTo>
                  <a:pt x="274" y="100"/>
                  <a:pt x="273" y="100"/>
                  <a:pt x="273" y="101"/>
                </a:cubicBezTo>
                <a:moveTo>
                  <a:pt x="273" y="83"/>
                </a:moveTo>
                <a:cubicBezTo>
                  <a:pt x="273" y="85"/>
                  <a:pt x="274" y="86"/>
                  <a:pt x="274" y="88"/>
                </a:cubicBezTo>
                <a:cubicBezTo>
                  <a:pt x="273" y="87"/>
                  <a:pt x="273" y="86"/>
                  <a:pt x="273" y="83"/>
                </a:cubicBezTo>
                <a:moveTo>
                  <a:pt x="274" y="34"/>
                </a:moveTo>
                <a:cubicBezTo>
                  <a:pt x="274" y="33"/>
                  <a:pt x="274" y="33"/>
                  <a:pt x="274" y="33"/>
                </a:cubicBezTo>
                <a:cubicBezTo>
                  <a:pt x="274" y="33"/>
                  <a:pt x="274" y="33"/>
                  <a:pt x="274" y="33"/>
                </a:cubicBezTo>
                <a:cubicBezTo>
                  <a:pt x="274" y="33"/>
                  <a:pt x="274" y="34"/>
                  <a:pt x="274" y="34"/>
                </a:cubicBezTo>
                <a:moveTo>
                  <a:pt x="274" y="29"/>
                </a:moveTo>
                <a:cubicBezTo>
                  <a:pt x="274" y="29"/>
                  <a:pt x="274" y="28"/>
                  <a:pt x="274" y="27"/>
                </a:cubicBezTo>
                <a:cubicBezTo>
                  <a:pt x="274" y="27"/>
                  <a:pt x="274" y="27"/>
                  <a:pt x="275" y="27"/>
                </a:cubicBezTo>
                <a:cubicBezTo>
                  <a:pt x="274" y="28"/>
                  <a:pt x="274" y="29"/>
                  <a:pt x="274" y="29"/>
                </a:cubicBezTo>
                <a:moveTo>
                  <a:pt x="275" y="46"/>
                </a:moveTo>
                <a:cubicBezTo>
                  <a:pt x="275" y="45"/>
                  <a:pt x="275" y="45"/>
                  <a:pt x="275" y="45"/>
                </a:cubicBezTo>
                <a:cubicBezTo>
                  <a:pt x="276" y="45"/>
                  <a:pt x="276" y="45"/>
                  <a:pt x="276" y="45"/>
                </a:cubicBezTo>
                <a:cubicBezTo>
                  <a:pt x="275" y="45"/>
                  <a:pt x="275" y="46"/>
                  <a:pt x="275" y="46"/>
                </a:cubicBezTo>
                <a:moveTo>
                  <a:pt x="341" y="10"/>
                </a:moveTo>
                <a:cubicBezTo>
                  <a:pt x="341" y="10"/>
                  <a:pt x="341" y="10"/>
                  <a:pt x="341" y="10"/>
                </a:cubicBezTo>
                <a:cubicBezTo>
                  <a:pt x="341" y="11"/>
                  <a:pt x="341" y="11"/>
                  <a:pt x="341" y="12"/>
                </a:cubicBezTo>
                <a:lnTo>
                  <a:pt x="341" y="10"/>
                </a:lnTo>
                <a:close/>
                <a:moveTo>
                  <a:pt x="333" y="60"/>
                </a:moveTo>
                <a:cubicBezTo>
                  <a:pt x="333" y="57"/>
                  <a:pt x="333" y="58"/>
                  <a:pt x="333" y="55"/>
                </a:cubicBezTo>
                <a:cubicBezTo>
                  <a:pt x="334" y="55"/>
                  <a:pt x="334" y="55"/>
                  <a:pt x="334" y="55"/>
                </a:cubicBezTo>
                <a:cubicBezTo>
                  <a:pt x="334" y="57"/>
                  <a:pt x="334" y="59"/>
                  <a:pt x="333" y="60"/>
                </a:cubicBezTo>
                <a:close/>
                <a:moveTo>
                  <a:pt x="333" y="65"/>
                </a:moveTo>
                <a:cubicBezTo>
                  <a:pt x="332" y="66"/>
                  <a:pt x="332" y="66"/>
                  <a:pt x="332" y="66"/>
                </a:cubicBezTo>
                <a:cubicBezTo>
                  <a:pt x="332" y="61"/>
                  <a:pt x="332" y="61"/>
                  <a:pt x="332" y="61"/>
                </a:cubicBezTo>
                <a:cubicBezTo>
                  <a:pt x="333" y="62"/>
                  <a:pt x="333" y="63"/>
                  <a:pt x="333" y="65"/>
                </a:cubicBezTo>
                <a:moveTo>
                  <a:pt x="332" y="50"/>
                </a:moveTo>
                <a:cubicBezTo>
                  <a:pt x="333" y="50"/>
                  <a:pt x="333" y="50"/>
                  <a:pt x="333" y="50"/>
                </a:cubicBezTo>
                <a:cubicBezTo>
                  <a:pt x="333" y="53"/>
                  <a:pt x="333" y="53"/>
                  <a:pt x="333" y="53"/>
                </a:cubicBezTo>
                <a:cubicBezTo>
                  <a:pt x="333" y="53"/>
                  <a:pt x="333" y="53"/>
                  <a:pt x="333" y="53"/>
                </a:cubicBezTo>
                <a:cubicBezTo>
                  <a:pt x="333" y="52"/>
                  <a:pt x="332" y="51"/>
                  <a:pt x="332" y="50"/>
                </a:cubicBezTo>
                <a:moveTo>
                  <a:pt x="332" y="22"/>
                </a:moveTo>
                <a:cubicBezTo>
                  <a:pt x="333" y="23"/>
                  <a:pt x="333" y="22"/>
                  <a:pt x="333" y="24"/>
                </a:cubicBezTo>
                <a:cubicBezTo>
                  <a:pt x="332" y="24"/>
                  <a:pt x="332" y="24"/>
                  <a:pt x="332" y="24"/>
                </a:cubicBezTo>
                <a:lnTo>
                  <a:pt x="332" y="22"/>
                </a:lnTo>
                <a:close/>
                <a:moveTo>
                  <a:pt x="332" y="24"/>
                </a:moveTo>
                <a:cubicBezTo>
                  <a:pt x="332" y="26"/>
                  <a:pt x="333" y="28"/>
                  <a:pt x="333" y="29"/>
                </a:cubicBezTo>
                <a:cubicBezTo>
                  <a:pt x="332" y="30"/>
                  <a:pt x="332" y="30"/>
                  <a:pt x="332" y="30"/>
                </a:cubicBezTo>
                <a:cubicBezTo>
                  <a:pt x="332" y="28"/>
                  <a:pt x="332" y="26"/>
                  <a:pt x="332" y="24"/>
                </a:cubicBezTo>
                <a:moveTo>
                  <a:pt x="329" y="35"/>
                </a:moveTo>
                <a:cubicBezTo>
                  <a:pt x="330" y="34"/>
                  <a:pt x="330" y="34"/>
                  <a:pt x="331" y="34"/>
                </a:cubicBezTo>
                <a:cubicBezTo>
                  <a:pt x="330" y="46"/>
                  <a:pt x="330" y="46"/>
                  <a:pt x="330" y="46"/>
                </a:cubicBezTo>
                <a:cubicBezTo>
                  <a:pt x="329" y="46"/>
                  <a:pt x="329" y="46"/>
                  <a:pt x="329" y="46"/>
                </a:cubicBezTo>
                <a:cubicBezTo>
                  <a:pt x="329" y="40"/>
                  <a:pt x="329" y="34"/>
                  <a:pt x="329" y="27"/>
                </a:cubicBezTo>
                <a:cubicBezTo>
                  <a:pt x="329" y="30"/>
                  <a:pt x="329" y="32"/>
                  <a:pt x="329" y="35"/>
                </a:cubicBezTo>
                <a:moveTo>
                  <a:pt x="324" y="26"/>
                </a:moveTo>
                <a:cubicBezTo>
                  <a:pt x="326" y="28"/>
                  <a:pt x="326" y="31"/>
                  <a:pt x="325" y="34"/>
                </a:cubicBezTo>
                <a:cubicBezTo>
                  <a:pt x="324" y="31"/>
                  <a:pt x="324" y="28"/>
                  <a:pt x="324" y="26"/>
                </a:cubicBezTo>
                <a:moveTo>
                  <a:pt x="326" y="38"/>
                </a:moveTo>
                <a:cubicBezTo>
                  <a:pt x="325" y="38"/>
                  <a:pt x="325" y="38"/>
                  <a:pt x="325" y="38"/>
                </a:cubicBezTo>
                <a:cubicBezTo>
                  <a:pt x="325" y="37"/>
                  <a:pt x="325" y="36"/>
                  <a:pt x="325" y="35"/>
                </a:cubicBezTo>
                <a:cubicBezTo>
                  <a:pt x="326" y="36"/>
                  <a:pt x="326" y="36"/>
                  <a:pt x="326" y="38"/>
                </a:cubicBezTo>
                <a:moveTo>
                  <a:pt x="321" y="42"/>
                </a:moveTo>
                <a:cubicBezTo>
                  <a:pt x="321" y="39"/>
                  <a:pt x="320" y="36"/>
                  <a:pt x="319" y="33"/>
                </a:cubicBezTo>
                <a:cubicBezTo>
                  <a:pt x="322" y="34"/>
                  <a:pt x="321" y="37"/>
                  <a:pt x="322" y="40"/>
                </a:cubicBezTo>
                <a:lnTo>
                  <a:pt x="321" y="42"/>
                </a:lnTo>
                <a:close/>
                <a:moveTo>
                  <a:pt x="322" y="44"/>
                </a:moveTo>
                <a:cubicBezTo>
                  <a:pt x="321" y="44"/>
                  <a:pt x="321" y="44"/>
                  <a:pt x="321" y="44"/>
                </a:cubicBezTo>
                <a:cubicBezTo>
                  <a:pt x="321" y="42"/>
                  <a:pt x="321" y="42"/>
                  <a:pt x="321" y="42"/>
                </a:cubicBezTo>
                <a:cubicBezTo>
                  <a:pt x="321" y="43"/>
                  <a:pt x="322" y="43"/>
                  <a:pt x="322" y="44"/>
                </a:cubicBezTo>
                <a:moveTo>
                  <a:pt x="321" y="50"/>
                </a:moveTo>
                <a:cubicBezTo>
                  <a:pt x="320" y="49"/>
                  <a:pt x="320" y="49"/>
                  <a:pt x="320" y="46"/>
                </a:cubicBezTo>
                <a:cubicBezTo>
                  <a:pt x="320" y="48"/>
                  <a:pt x="321" y="49"/>
                  <a:pt x="321" y="50"/>
                </a:cubicBezTo>
                <a:moveTo>
                  <a:pt x="320" y="22"/>
                </a:moveTo>
                <a:cubicBezTo>
                  <a:pt x="320" y="25"/>
                  <a:pt x="320" y="27"/>
                  <a:pt x="320" y="30"/>
                </a:cubicBezTo>
                <a:cubicBezTo>
                  <a:pt x="320" y="30"/>
                  <a:pt x="319" y="30"/>
                  <a:pt x="319" y="31"/>
                </a:cubicBezTo>
                <a:cubicBezTo>
                  <a:pt x="319" y="28"/>
                  <a:pt x="319" y="25"/>
                  <a:pt x="320" y="22"/>
                </a:cubicBezTo>
                <a:moveTo>
                  <a:pt x="315" y="26"/>
                </a:moveTo>
                <a:cubicBezTo>
                  <a:pt x="317" y="30"/>
                  <a:pt x="316" y="39"/>
                  <a:pt x="317" y="43"/>
                </a:cubicBezTo>
                <a:cubicBezTo>
                  <a:pt x="317" y="42"/>
                  <a:pt x="316" y="42"/>
                  <a:pt x="316" y="42"/>
                </a:cubicBezTo>
                <a:cubicBezTo>
                  <a:pt x="315" y="36"/>
                  <a:pt x="315" y="33"/>
                  <a:pt x="315" y="26"/>
                </a:cubicBezTo>
                <a:moveTo>
                  <a:pt x="316" y="45"/>
                </a:moveTo>
                <a:cubicBezTo>
                  <a:pt x="316" y="44"/>
                  <a:pt x="316" y="44"/>
                  <a:pt x="316" y="44"/>
                </a:cubicBezTo>
                <a:cubicBezTo>
                  <a:pt x="316" y="45"/>
                  <a:pt x="316" y="46"/>
                  <a:pt x="317" y="47"/>
                </a:cubicBezTo>
                <a:cubicBezTo>
                  <a:pt x="315" y="47"/>
                  <a:pt x="315" y="47"/>
                  <a:pt x="315" y="47"/>
                </a:cubicBezTo>
                <a:cubicBezTo>
                  <a:pt x="315" y="46"/>
                  <a:pt x="315" y="45"/>
                  <a:pt x="315" y="44"/>
                </a:cubicBezTo>
                <a:cubicBezTo>
                  <a:pt x="315" y="44"/>
                  <a:pt x="316" y="45"/>
                  <a:pt x="316" y="45"/>
                </a:cubicBezTo>
                <a:moveTo>
                  <a:pt x="312" y="29"/>
                </a:moveTo>
                <a:cubicBezTo>
                  <a:pt x="313" y="29"/>
                  <a:pt x="313" y="29"/>
                  <a:pt x="313" y="29"/>
                </a:cubicBezTo>
                <a:cubicBezTo>
                  <a:pt x="313" y="29"/>
                  <a:pt x="312" y="30"/>
                  <a:pt x="312" y="31"/>
                </a:cubicBezTo>
                <a:lnTo>
                  <a:pt x="312" y="29"/>
                </a:lnTo>
                <a:close/>
                <a:moveTo>
                  <a:pt x="310" y="16"/>
                </a:moveTo>
                <a:cubicBezTo>
                  <a:pt x="310" y="17"/>
                  <a:pt x="311" y="18"/>
                  <a:pt x="311" y="20"/>
                </a:cubicBezTo>
                <a:cubicBezTo>
                  <a:pt x="310" y="20"/>
                  <a:pt x="310" y="20"/>
                  <a:pt x="310" y="20"/>
                </a:cubicBezTo>
                <a:cubicBezTo>
                  <a:pt x="310" y="19"/>
                  <a:pt x="310" y="18"/>
                  <a:pt x="310" y="16"/>
                </a:cubicBezTo>
                <a:moveTo>
                  <a:pt x="311" y="22"/>
                </a:moveTo>
                <a:cubicBezTo>
                  <a:pt x="311" y="22"/>
                  <a:pt x="310" y="23"/>
                  <a:pt x="310" y="23"/>
                </a:cubicBezTo>
                <a:cubicBezTo>
                  <a:pt x="310" y="22"/>
                  <a:pt x="310" y="22"/>
                  <a:pt x="310" y="22"/>
                </a:cubicBezTo>
                <a:lnTo>
                  <a:pt x="311" y="22"/>
                </a:lnTo>
                <a:close/>
                <a:moveTo>
                  <a:pt x="310" y="28"/>
                </a:moveTo>
                <a:cubicBezTo>
                  <a:pt x="310" y="27"/>
                  <a:pt x="310" y="25"/>
                  <a:pt x="310" y="24"/>
                </a:cubicBezTo>
                <a:cubicBezTo>
                  <a:pt x="310" y="28"/>
                  <a:pt x="310" y="28"/>
                  <a:pt x="310" y="28"/>
                </a:cubicBezTo>
                <a:cubicBezTo>
                  <a:pt x="310" y="28"/>
                  <a:pt x="310" y="28"/>
                  <a:pt x="310" y="28"/>
                </a:cubicBezTo>
                <a:cubicBezTo>
                  <a:pt x="310" y="30"/>
                  <a:pt x="310" y="32"/>
                  <a:pt x="310" y="34"/>
                </a:cubicBezTo>
                <a:cubicBezTo>
                  <a:pt x="309" y="32"/>
                  <a:pt x="308" y="30"/>
                  <a:pt x="308" y="27"/>
                </a:cubicBezTo>
                <a:cubicBezTo>
                  <a:pt x="309" y="28"/>
                  <a:pt x="309" y="28"/>
                  <a:pt x="310" y="28"/>
                </a:cubicBezTo>
                <a:moveTo>
                  <a:pt x="309" y="72"/>
                </a:moveTo>
                <a:cubicBezTo>
                  <a:pt x="310" y="73"/>
                  <a:pt x="310" y="73"/>
                  <a:pt x="310" y="73"/>
                </a:cubicBezTo>
                <a:cubicBezTo>
                  <a:pt x="310" y="74"/>
                  <a:pt x="310" y="74"/>
                  <a:pt x="310" y="75"/>
                </a:cubicBezTo>
                <a:cubicBezTo>
                  <a:pt x="309" y="74"/>
                  <a:pt x="309" y="75"/>
                  <a:pt x="309" y="72"/>
                </a:cubicBezTo>
                <a:moveTo>
                  <a:pt x="310" y="69"/>
                </a:moveTo>
                <a:cubicBezTo>
                  <a:pt x="310" y="67"/>
                  <a:pt x="309" y="65"/>
                  <a:pt x="309" y="63"/>
                </a:cubicBezTo>
                <a:cubicBezTo>
                  <a:pt x="310" y="63"/>
                  <a:pt x="310" y="63"/>
                  <a:pt x="310" y="63"/>
                </a:cubicBezTo>
                <a:cubicBezTo>
                  <a:pt x="310" y="68"/>
                  <a:pt x="310" y="68"/>
                  <a:pt x="310" y="68"/>
                </a:cubicBezTo>
                <a:cubicBezTo>
                  <a:pt x="310" y="68"/>
                  <a:pt x="310" y="68"/>
                  <a:pt x="310" y="69"/>
                </a:cubicBezTo>
                <a:moveTo>
                  <a:pt x="309" y="60"/>
                </a:moveTo>
                <a:cubicBezTo>
                  <a:pt x="309" y="60"/>
                  <a:pt x="309" y="60"/>
                  <a:pt x="309" y="60"/>
                </a:cubicBezTo>
                <a:cubicBezTo>
                  <a:pt x="309" y="54"/>
                  <a:pt x="309" y="54"/>
                  <a:pt x="309" y="54"/>
                </a:cubicBezTo>
                <a:cubicBezTo>
                  <a:pt x="310" y="54"/>
                  <a:pt x="310" y="54"/>
                  <a:pt x="310" y="54"/>
                </a:cubicBezTo>
                <a:cubicBezTo>
                  <a:pt x="310" y="56"/>
                  <a:pt x="310" y="58"/>
                  <a:pt x="309" y="60"/>
                </a:cubicBezTo>
                <a:moveTo>
                  <a:pt x="309" y="35"/>
                </a:moveTo>
                <a:cubicBezTo>
                  <a:pt x="309" y="37"/>
                  <a:pt x="309" y="38"/>
                  <a:pt x="310" y="40"/>
                </a:cubicBezTo>
                <a:cubicBezTo>
                  <a:pt x="309" y="39"/>
                  <a:pt x="308" y="37"/>
                  <a:pt x="308" y="36"/>
                </a:cubicBezTo>
                <a:cubicBezTo>
                  <a:pt x="308" y="36"/>
                  <a:pt x="308" y="35"/>
                  <a:pt x="309" y="35"/>
                </a:cubicBezTo>
                <a:moveTo>
                  <a:pt x="303" y="8"/>
                </a:moveTo>
                <a:cubicBezTo>
                  <a:pt x="303" y="9"/>
                  <a:pt x="303" y="11"/>
                  <a:pt x="303" y="12"/>
                </a:cubicBezTo>
                <a:cubicBezTo>
                  <a:pt x="302" y="11"/>
                  <a:pt x="303" y="10"/>
                  <a:pt x="302" y="8"/>
                </a:cubicBezTo>
                <a:lnTo>
                  <a:pt x="303" y="8"/>
                </a:lnTo>
                <a:close/>
                <a:moveTo>
                  <a:pt x="304" y="29"/>
                </a:moveTo>
                <a:cubicBezTo>
                  <a:pt x="303" y="29"/>
                  <a:pt x="303" y="29"/>
                  <a:pt x="303" y="29"/>
                </a:cubicBezTo>
                <a:cubicBezTo>
                  <a:pt x="303" y="28"/>
                  <a:pt x="303" y="27"/>
                  <a:pt x="303" y="26"/>
                </a:cubicBezTo>
                <a:cubicBezTo>
                  <a:pt x="304" y="27"/>
                  <a:pt x="304" y="28"/>
                  <a:pt x="304" y="29"/>
                </a:cubicBezTo>
                <a:moveTo>
                  <a:pt x="303" y="13"/>
                </a:moveTo>
                <a:cubicBezTo>
                  <a:pt x="303" y="14"/>
                  <a:pt x="303" y="14"/>
                  <a:pt x="303" y="14"/>
                </a:cubicBezTo>
                <a:cubicBezTo>
                  <a:pt x="302" y="15"/>
                  <a:pt x="302" y="15"/>
                  <a:pt x="302" y="15"/>
                </a:cubicBezTo>
                <a:cubicBezTo>
                  <a:pt x="303" y="14"/>
                  <a:pt x="303" y="14"/>
                  <a:pt x="303" y="13"/>
                </a:cubicBezTo>
                <a:moveTo>
                  <a:pt x="303" y="56"/>
                </a:moveTo>
                <a:cubicBezTo>
                  <a:pt x="302" y="56"/>
                  <a:pt x="300" y="55"/>
                  <a:pt x="299" y="55"/>
                </a:cubicBezTo>
                <a:cubicBezTo>
                  <a:pt x="299" y="55"/>
                  <a:pt x="299" y="54"/>
                  <a:pt x="299" y="54"/>
                </a:cubicBezTo>
                <a:cubicBezTo>
                  <a:pt x="301" y="53"/>
                  <a:pt x="302" y="53"/>
                  <a:pt x="303" y="51"/>
                </a:cubicBezTo>
                <a:cubicBezTo>
                  <a:pt x="303" y="52"/>
                  <a:pt x="303" y="53"/>
                  <a:pt x="303" y="56"/>
                </a:cubicBezTo>
                <a:moveTo>
                  <a:pt x="294" y="26"/>
                </a:moveTo>
                <a:cubicBezTo>
                  <a:pt x="296" y="26"/>
                  <a:pt x="296" y="26"/>
                  <a:pt x="296" y="26"/>
                </a:cubicBezTo>
                <a:cubicBezTo>
                  <a:pt x="297" y="28"/>
                  <a:pt x="296" y="28"/>
                  <a:pt x="296" y="31"/>
                </a:cubicBezTo>
                <a:cubicBezTo>
                  <a:pt x="294" y="30"/>
                  <a:pt x="294" y="29"/>
                  <a:pt x="293" y="27"/>
                </a:cubicBezTo>
                <a:cubicBezTo>
                  <a:pt x="294" y="27"/>
                  <a:pt x="294" y="27"/>
                  <a:pt x="294" y="26"/>
                </a:cubicBezTo>
                <a:moveTo>
                  <a:pt x="296" y="33"/>
                </a:moveTo>
                <a:cubicBezTo>
                  <a:pt x="296" y="34"/>
                  <a:pt x="296" y="36"/>
                  <a:pt x="296" y="37"/>
                </a:cubicBezTo>
                <a:cubicBezTo>
                  <a:pt x="296" y="37"/>
                  <a:pt x="296" y="37"/>
                  <a:pt x="297" y="37"/>
                </a:cubicBezTo>
                <a:cubicBezTo>
                  <a:pt x="298" y="34"/>
                  <a:pt x="299" y="32"/>
                  <a:pt x="299" y="26"/>
                </a:cubicBezTo>
                <a:cubicBezTo>
                  <a:pt x="302" y="32"/>
                  <a:pt x="298" y="37"/>
                  <a:pt x="298" y="43"/>
                </a:cubicBezTo>
                <a:cubicBezTo>
                  <a:pt x="296" y="40"/>
                  <a:pt x="295" y="37"/>
                  <a:pt x="293" y="35"/>
                </a:cubicBezTo>
                <a:cubicBezTo>
                  <a:pt x="294" y="34"/>
                  <a:pt x="295" y="34"/>
                  <a:pt x="296" y="33"/>
                </a:cubicBezTo>
                <a:moveTo>
                  <a:pt x="297" y="49"/>
                </a:moveTo>
                <a:cubicBezTo>
                  <a:pt x="297" y="50"/>
                  <a:pt x="297" y="50"/>
                  <a:pt x="297" y="50"/>
                </a:cubicBezTo>
                <a:cubicBezTo>
                  <a:pt x="296" y="51"/>
                  <a:pt x="296" y="51"/>
                  <a:pt x="296" y="51"/>
                </a:cubicBezTo>
                <a:cubicBezTo>
                  <a:pt x="295" y="50"/>
                  <a:pt x="295" y="50"/>
                  <a:pt x="295" y="50"/>
                </a:cubicBezTo>
                <a:cubicBezTo>
                  <a:pt x="295" y="50"/>
                  <a:pt x="295" y="50"/>
                  <a:pt x="296" y="49"/>
                </a:cubicBezTo>
                <a:lnTo>
                  <a:pt x="297" y="49"/>
                </a:lnTo>
                <a:close/>
                <a:moveTo>
                  <a:pt x="288" y="7"/>
                </a:moveTo>
                <a:cubicBezTo>
                  <a:pt x="289" y="8"/>
                  <a:pt x="289" y="7"/>
                  <a:pt x="288" y="8"/>
                </a:cubicBezTo>
                <a:lnTo>
                  <a:pt x="288" y="7"/>
                </a:lnTo>
                <a:close/>
                <a:moveTo>
                  <a:pt x="287" y="9"/>
                </a:moveTo>
                <a:cubicBezTo>
                  <a:pt x="288" y="9"/>
                  <a:pt x="288" y="9"/>
                  <a:pt x="288" y="9"/>
                </a:cubicBezTo>
                <a:cubicBezTo>
                  <a:pt x="288" y="9"/>
                  <a:pt x="288" y="9"/>
                  <a:pt x="288" y="9"/>
                </a:cubicBezTo>
                <a:cubicBezTo>
                  <a:pt x="287" y="10"/>
                  <a:pt x="287" y="11"/>
                  <a:pt x="286" y="12"/>
                </a:cubicBezTo>
                <a:cubicBezTo>
                  <a:pt x="286" y="11"/>
                  <a:pt x="286" y="10"/>
                  <a:pt x="287" y="9"/>
                </a:cubicBezTo>
                <a:moveTo>
                  <a:pt x="284" y="27"/>
                </a:moveTo>
                <a:cubicBezTo>
                  <a:pt x="285" y="28"/>
                  <a:pt x="284" y="27"/>
                  <a:pt x="285" y="28"/>
                </a:cubicBezTo>
                <a:cubicBezTo>
                  <a:pt x="284" y="28"/>
                  <a:pt x="284" y="28"/>
                  <a:pt x="284" y="28"/>
                </a:cubicBezTo>
                <a:lnTo>
                  <a:pt x="284" y="27"/>
                </a:lnTo>
                <a:close/>
                <a:moveTo>
                  <a:pt x="284" y="30"/>
                </a:moveTo>
                <a:cubicBezTo>
                  <a:pt x="285" y="30"/>
                  <a:pt x="285" y="31"/>
                  <a:pt x="286" y="31"/>
                </a:cubicBezTo>
                <a:cubicBezTo>
                  <a:pt x="285" y="32"/>
                  <a:pt x="285" y="32"/>
                  <a:pt x="285" y="32"/>
                </a:cubicBezTo>
                <a:cubicBezTo>
                  <a:pt x="283" y="31"/>
                  <a:pt x="283" y="31"/>
                  <a:pt x="283" y="31"/>
                </a:cubicBezTo>
                <a:cubicBezTo>
                  <a:pt x="284" y="31"/>
                  <a:pt x="284" y="30"/>
                  <a:pt x="284" y="30"/>
                </a:cubicBezTo>
                <a:moveTo>
                  <a:pt x="279" y="26"/>
                </a:moveTo>
                <a:cubicBezTo>
                  <a:pt x="281" y="28"/>
                  <a:pt x="280" y="30"/>
                  <a:pt x="280" y="33"/>
                </a:cubicBezTo>
                <a:cubicBezTo>
                  <a:pt x="280" y="33"/>
                  <a:pt x="280" y="34"/>
                  <a:pt x="279" y="34"/>
                </a:cubicBezTo>
                <a:cubicBezTo>
                  <a:pt x="279" y="31"/>
                  <a:pt x="279" y="29"/>
                  <a:pt x="279" y="26"/>
                </a:cubicBezTo>
                <a:moveTo>
                  <a:pt x="283" y="78"/>
                </a:moveTo>
                <a:cubicBezTo>
                  <a:pt x="282" y="78"/>
                  <a:pt x="282" y="78"/>
                  <a:pt x="282" y="78"/>
                </a:cubicBezTo>
                <a:cubicBezTo>
                  <a:pt x="280" y="75"/>
                  <a:pt x="280" y="75"/>
                  <a:pt x="280" y="75"/>
                </a:cubicBezTo>
                <a:cubicBezTo>
                  <a:pt x="283" y="76"/>
                  <a:pt x="281" y="76"/>
                  <a:pt x="283" y="76"/>
                </a:cubicBezTo>
                <a:cubicBezTo>
                  <a:pt x="283" y="76"/>
                  <a:pt x="283" y="77"/>
                  <a:pt x="283" y="78"/>
                </a:cubicBezTo>
                <a:moveTo>
                  <a:pt x="283" y="75"/>
                </a:moveTo>
                <a:cubicBezTo>
                  <a:pt x="283" y="75"/>
                  <a:pt x="283" y="75"/>
                  <a:pt x="283" y="75"/>
                </a:cubicBezTo>
                <a:cubicBezTo>
                  <a:pt x="283" y="69"/>
                  <a:pt x="282" y="68"/>
                  <a:pt x="281" y="62"/>
                </a:cubicBezTo>
                <a:cubicBezTo>
                  <a:pt x="282" y="62"/>
                  <a:pt x="282" y="62"/>
                  <a:pt x="282" y="61"/>
                </a:cubicBezTo>
                <a:cubicBezTo>
                  <a:pt x="285" y="64"/>
                  <a:pt x="284" y="71"/>
                  <a:pt x="283" y="75"/>
                </a:cubicBezTo>
                <a:moveTo>
                  <a:pt x="288" y="87"/>
                </a:moveTo>
                <a:cubicBezTo>
                  <a:pt x="287" y="88"/>
                  <a:pt x="287" y="88"/>
                  <a:pt x="287" y="88"/>
                </a:cubicBezTo>
                <a:cubicBezTo>
                  <a:pt x="287" y="88"/>
                  <a:pt x="287" y="87"/>
                  <a:pt x="288" y="87"/>
                </a:cubicBezTo>
                <a:close/>
                <a:moveTo>
                  <a:pt x="288" y="85"/>
                </a:moveTo>
                <a:cubicBezTo>
                  <a:pt x="288" y="82"/>
                  <a:pt x="288" y="82"/>
                  <a:pt x="288" y="82"/>
                </a:cubicBezTo>
                <a:cubicBezTo>
                  <a:pt x="289" y="82"/>
                  <a:pt x="289" y="82"/>
                  <a:pt x="289" y="82"/>
                </a:cubicBezTo>
                <a:cubicBezTo>
                  <a:pt x="288" y="83"/>
                  <a:pt x="288" y="84"/>
                  <a:pt x="288" y="85"/>
                </a:cubicBezTo>
                <a:moveTo>
                  <a:pt x="288" y="89"/>
                </a:moveTo>
                <a:cubicBezTo>
                  <a:pt x="289" y="91"/>
                  <a:pt x="289" y="92"/>
                  <a:pt x="289" y="94"/>
                </a:cubicBezTo>
                <a:cubicBezTo>
                  <a:pt x="288" y="93"/>
                  <a:pt x="288" y="92"/>
                  <a:pt x="288" y="89"/>
                </a:cubicBezTo>
                <a:moveTo>
                  <a:pt x="289" y="81"/>
                </a:moveTo>
                <a:cubicBezTo>
                  <a:pt x="289" y="80"/>
                  <a:pt x="288" y="79"/>
                  <a:pt x="288" y="78"/>
                </a:cubicBezTo>
                <a:cubicBezTo>
                  <a:pt x="287" y="79"/>
                  <a:pt x="287" y="79"/>
                  <a:pt x="287" y="79"/>
                </a:cubicBezTo>
                <a:cubicBezTo>
                  <a:pt x="286" y="79"/>
                  <a:pt x="286" y="79"/>
                  <a:pt x="286" y="79"/>
                </a:cubicBezTo>
                <a:cubicBezTo>
                  <a:pt x="287" y="78"/>
                  <a:pt x="287" y="78"/>
                  <a:pt x="287" y="78"/>
                </a:cubicBezTo>
                <a:cubicBezTo>
                  <a:pt x="285" y="76"/>
                  <a:pt x="285" y="76"/>
                  <a:pt x="285" y="76"/>
                </a:cubicBezTo>
                <a:cubicBezTo>
                  <a:pt x="288" y="76"/>
                  <a:pt x="288" y="76"/>
                  <a:pt x="288" y="76"/>
                </a:cubicBezTo>
                <a:cubicBezTo>
                  <a:pt x="287" y="73"/>
                  <a:pt x="286" y="74"/>
                  <a:pt x="287" y="71"/>
                </a:cubicBezTo>
                <a:cubicBezTo>
                  <a:pt x="289" y="74"/>
                  <a:pt x="289" y="77"/>
                  <a:pt x="289" y="81"/>
                </a:cubicBezTo>
                <a:close/>
                <a:moveTo>
                  <a:pt x="289" y="61"/>
                </a:moveTo>
                <a:cubicBezTo>
                  <a:pt x="287" y="59"/>
                  <a:pt x="287" y="59"/>
                  <a:pt x="287" y="59"/>
                </a:cubicBezTo>
                <a:cubicBezTo>
                  <a:pt x="288" y="58"/>
                  <a:pt x="288" y="58"/>
                  <a:pt x="288" y="58"/>
                </a:cubicBezTo>
                <a:cubicBezTo>
                  <a:pt x="289" y="59"/>
                  <a:pt x="288" y="59"/>
                  <a:pt x="289" y="61"/>
                </a:cubicBezTo>
                <a:moveTo>
                  <a:pt x="288" y="67"/>
                </a:moveTo>
                <a:cubicBezTo>
                  <a:pt x="287" y="66"/>
                  <a:pt x="287" y="66"/>
                  <a:pt x="287" y="65"/>
                </a:cubicBezTo>
                <a:cubicBezTo>
                  <a:pt x="287" y="65"/>
                  <a:pt x="287" y="66"/>
                  <a:pt x="288" y="67"/>
                </a:cubicBezTo>
                <a:moveTo>
                  <a:pt x="287" y="45"/>
                </a:moveTo>
                <a:cubicBezTo>
                  <a:pt x="286" y="44"/>
                  <a:pt x="286" y="44"/>
                  <a:pt x="286" y="43"/>
                </a:cubicBezTo>
                <a:cubicBezTo>
                  <a:pt x="288" y="45"/>
                  <a:pt x="288" y="45"/>
                  <a:pt x="288" y="45"/>
                </a:cubicBezTo>
                <a:lnTo>
                  <a:pt x="287" y="45"/>
                </a:lnTo>
                <a:close/>
                <a:moveTo>
                  <a:pt x="288" y="57"/>
                </a:moveTo>
                <a:cubicBezTo>
                  <a:pt x="288" y="55"/>
                  <a:pt x="288" y="55"/>
                  <a:pt x="288" y="55"/>
                </a:cubicBezTo>
                <a:cubicBezTo>
                  <a:pt x="289" y="56"/>
                  <a:pt x="289" y="56"/>
                  <a:pt x="289" y="57"/>
                </a:cubicBezTo>
                <a:lnTo>
                  <a:pt x="288" y="57"/>
                </a:lnTo>
                <a:close/>
                <a:moveTo>
                  <a:pt x="290" y="34"/>
                </a:moveTo>
                <a:cubicBezTo>
                  <a:pt x="290" y="34"/>
                  <a:pt x="290" y="35"/>
                  <a:pt x="290" y="35"/>
                </a:cubicBezTo>
                <a:cubicBezTo>
                  <a:pt x="289" y="37"/>
                  <a:pt x="288" y="39"/>
                  <a:pt x="288" y="42"/>
                </a:cubicBezTo>
                <a:cubicBezTo>
                  <a:pt x="286" y="40"/>
                  <a:pt x="286" y="39"/>
                  <a:pt x="286" y="37"/>
                </a:cubicBezTo>
                <a:cubicBezTo>
                  <a:pt x="286" y="37"/>
                  <a:pt x="286" y="37"/>
                  <a:pt x="286" y="37"/>
                </a:cubicBezTo>
                <a:cubicBezTo>
                  <a:pt x="285" y="38"/>
                  <a:pt x="284" y="40"/>
                  <a:pt x="283" y="41"/>
                </a:cubicBezTo>
                <a:cubicBezTo>
                  <a:pt x="283" y="42"/>
                  <a:pt x="283" y="42"/>
                  <a:pt x="283" y="42"/>
                </a:cubicBezTo>
                <a:cubicBezTo>
                  <a:pt x="282" y="40"/>
                  <a:pt x="281" y="38"/>
                  <a:pt x="280" y="35"/>
                </a:cubicBezTo>
                <a:cubicBezTo>
                  <a:pt x="280" y="35"/>
                  <a:pt x="280" y="35"/>
                  <a:pt x="280" y="35"/>
                </a:cubicBezTo>
                <a:cubicBezTo>
                  <a:pt x="282" y="35"/>
                  <a:pt x="283" y="36"/>
                  <a:pt x="284" y="37"/>
                </a:cubicBezTo>
                <a:cubicBezTo>
                  <a:pt x="284" y="36"/>
                  <a:pt x="284" y="36"/>
                  <a:pt x="284" y="36"/>
                </a:cubicBezTo>
                <a:cubicBezTo>
                  <a:pt x="285" y="37"/>
                  <a:pt x="285" y="35"/>
                  <a:pt x="285" y="34"/>
                </a:cubicBezTo>
                <a:cubicBezTo>
                  <a:pt x="285" y="34"/>
                  <a:pt x="286" y="34"/>
                  <a:pt x="286" y="33"/>
                </a:cubicBezTo>
                <a:cubicBezTo>
                  <a:pt x="288" y="36"/>
                  <a:pt x="288" y="36"/>
                  <a:pt x="288" y="36"/>
                </a:cubicBezTo>
                <a:cubicBezTo>
                  <a:pt x="288" y="36"/>
                  <a:pt x="289" y="35"/>
                  <a:pt x="290" y="35"/>
                </a:cubicBezTo>
                <a:cubicBezTo>
                  <a:pt x="290" y="34"/>
                  <a:pt x="290" y="34"/>
                  <a:pt x="290" y="33"/>
                </a:cubicBezTo>
                <a:cubicBezTo>
                  <a:pt x="289" y="30"/>
                  <a:pt x="289" y="27"/>
                  <a:pt x="288" y="24"/>
                </a:cubicBezTo>
                <a:cubicBezTo>
                  <a:pt x="290" y="27"/>
                  <a:pt x="290" y="29"/>
                  <a:pt x="290" y="31"/>
                </a:cubicBezTo>
                <a:cubicBezTo>
                  <a:pt x="290" y="32"/>
                  <a:pt x="290" y="33"/>
                  <a:pt x="290" y="33"/>
                </a:cubicBezTo>
                <a:cubicBezTo>
                  <a:pt x="290" y="34"/>
                  <a:pt x="290" y="34"/>
                  <a:pt x="290" y="34"/>
                </a:cubicBezTo>
                <a:moveTo>
                  <a:pt x="292" y="85"/>
                </a:moveTo>
                <a:cubicBezTo>
                  <a:pt x="292" y="83"/>
                  <a:pt x="292" y="83"/>
                  <a:pt x="292" y="83"/>
                </a:cubicBezTo>
                <a:cubicBezTo>
                  <a:pt x="293" y="83"/>
                  <a:pt x="293" y="83"/>
                  <a:pt x="293" y="83"/>
                </a:cubicBezTo>
                <a:cubicBezTo>
                  <a:pt x="293" y="83"/>
                  <a:pt x="292" y="84"/>
                  <a:pt x="292" y="85"/>
                </a:cubicBezTo>
                <a:moveTo>
                  <a:pt x="292" y="80"/>
                </a:moveTo>
                <a:cubicBezTo>
                  <a:pt x="292" y="76"/>
                  <a:pt x="292" y="76"/>
                  <a:pt x="292" y="76"/>
                </a:cubicBezTo>
                <a:cubicBezTo>
                  <a:pt x="292" y="76"/>
                  <a:pt x="292" y="76"/>
                  <a:pt x="292" y="76"/>
                </a:cubicBezTo>
                <a:cubicBezTo>
                  <a:pt x="293" y="78"/>
                  <a:pt x="293" y="79"/>
                  <a:pt x="292" y="80"/>
                </a:cubicBezTo>
                <a:moveTo>
                  <a:pt x="291" y="68"/>
                </a:moveTo>
                <a:cubicBezTo>
                  <a:pt x="291" y="67"/>
                  <a:pt x="291" y="67"/>
                  <a:pt x="291" y="66"/>
                </a:cubicBezTo>
                <a:cubicBezTo>
                  <a:pt x="292" y="67"/>
                  <a:pt x="292" y="67"/>
                  <a:pt x="292" y="67"/>
                </a:cubicBezTo>
                <a:cubicBezTo>
                  <a:pt x="293" y="67"/>
                  <a:pt x="293" y="68"/>
                  <a:pt x="293" y="69"/>
                </a:cubicBezTo>
                <a:cubicBezTo>
                  <a:pt x="292" y="69"/>
                  <a:pt x="292" y="68"/>
                  <a:pt x="291" y="68"/>
                </a:cubicBezTo>
                <a:moveTo>
                  <a:pt x="292" y="61"/>
                </a:moveTo>
                <a:cubicBezTo>
                  <a:pt x="292" y="60"/>
                  <a:pt x="292" y="60"/>
                  <a:pt x="292" y="59"/>
                </a:cubicBezTo>
                <a:cubicBezTo>
                  <a:pt x="293" y="59"/>
                  <a:pt x="293" y="59"/>
                  <a:pt x="293" y="59"/>
                </a:cubicBezTo>
                <a:cubicBezTo>
                  <a:pt x="292" y="61"/>
                  <a:pt x="293" y="60"/>
                  <a:pt x="292" y="61"/>
                </a:cubicBezTo>
                <a:moveTo>
                  <a:pt x="292" y="45"/>
                </a:moveTo>
                <a:cubicBezTo>
                  <a:pt x="292" y="44"/>
                  <a:pt x="292" y="43"/>
                  <a:pt x="292" y="42"/>
                </a:cubicBezTo>
                <a:cubicBezTo>
                  <a:pt x="293" y="43"/>
                  <a:pt x="293" y="44"/>
                  <a:pt x="293" y="45"/>
                </a:cubicBezTo>
                <a:cubicBezTo>
                  <a:pt x="293" y="45"/>
                  <a:pt x="292" y="45"/>
                  <a:pt x="292" y="45"/>
                </a:cubicBezTo>
                <a:moveTo>
                  <a:pt x="293" y="38"/>
                </a:moveTo>
                <a:cubicBezTo>
                  <a:pt x="293" y="39"/>
                  <a:pt x="292" y="39"/>
                  <a:pt x="292" y="39"/>
                </a:cubicBezTo>
                <a:cubicBezTo>
                  <a:pt x="292" y="36"/>
                  <a:pt x="292" y="36"/>
                  <a:pt x="292" y="36"/>
                </a:cubicBezTo>
                <a:cubicBezTo>
                  <a:pt x="292" y="37"/>
                  <a:pt x="293" y="37"/>
                  <a:pt x="293" y="38"/>
                </a:cubicBezTo>
                <a:close/>
                <a:moveTo>
                  <a:pt x="293" y="70"/>
                </a:moveTo>
                <a:cubicBezTo>
                  <a:pt x="294" y="71"/>
                  <a:pt x="294" y="72"/>
                  <a:pt x="294" y="72"/>
                </a:cubicBezTo>
                <a:cubicBezTo>
                  <a:pt x="293" y="71"/>
                  <a:pt x="293" y="73"/>
                  <a:pt x="293" y="70"/>
                </a:cubicBezTo>
                <a:moveTo>
                  <a:pt x="293" y="67"/>
                </a:moveTo>
                <a:cubicBezTo>
                  <a:pt x="294" y="67"/>
                  <a:pt x="294" y="67"/>
                  <a:pt x="294" y="66"/>
                </a:cubicBezTo>
                <a:cubicBezTo>
                  <a:pt x="294" y="67"/>
                  <a:pt x="294" y="67"/>
                  <a:pt x="294" y="67"/>
                </a:cubicBezTo>
                <a:lnTo>
                  <a:pt x="293" y="67"/>
                </a:lnTo>
                <a:close/>
                <a:moveTo>
                  <a:pt x="294" y="55"/>
                </a:moveTo>
                <a:cubicBezTo>
                  <a:pt x="295" y="54"/>
                  <a:pt x="295" y="53"/>
                  <a:pt x="296" y="53"/>
                </a:cubicBezTo>
                <a:cubicBezTo>
                  <a:pt x="297" y="55"/>
                  <a:pt x="296" y="54"/>
                  <a:pt x="296" y="57"/>
                </a:cubicBezTo>
                <a:cubicBezTo>
                  <a:pt x="295" y="57"/>
                  <a:pt x="295" y="57"/>
                  <a:pt x="295" y="57"/>
                </a:cubicBezTo>
                <a:cubicBezTo>
                  <a:pt x="295" y="56"/>
                  <a:pt x="295" y="56"/>
                  <a:pt x="294" y="55"/>
                </a:cubicBezTo>
                <a:moveTo>
                  <a:pt x="295" y="61"/>
                </a:moveTo>
                <a:cubicBezTo>
                  <a:pt x="295" y="62"/>
                  <a:pt x="295" y="63"/>
                  <a:pt x="296" y="64"/>
                </a:cubicBezTo>
                <a:cubicBezTo>
                  <a:pt x="295" y="64"/>
                  <a:pt x="295" y="64"/>
                  <a:pt x="295" y="64"/>
                </a:cubicBezTo>
                <a:lnTo>
                  <a:pt x="295" y="61"/>
                </a:lnTo>
                <a:close/>
                <a:moveTo>
                  <a:pt x="296" y="77"/>
                </a:moveTo>
                <a:cubicBezTo>
                  <a:pt x="296" y="77"/>
                  <a:pt x="296" y="78"/>
                  <a:pt x="297" y="78"/>
                </a:cubicBezTo>
                <a:cubicBezTo>
                  <a:pt x="297" y="78"/>
                  <a:pt x="297" y="79"/>
                  <a:pt x="297" y="79"/>
                </a:cubicBezTo>
                <a:cubicBezTo>
                  <a:pt x="296" y="79"/>
                  <a:pt x="296" y="79"/>
                  <a:pt x="296" y="79"/>
                </a:cubicBezTo>
                <a:lnTo>
                  <a:pt x="296" y="77"/>
                </a:lnTo>
                <a:close/>
                <a:moveTo>
                  <a:pt x="297" y="96"/>
                </a:moveTo>
                <a:cubicBezTo>
                  <a:pt x="297" y="97"/>
                  <a:pt x="297" y="97"/>
                  <a:pt x="298" y="98"/>
                </a:cubicBezTo>
                <a:cubicBezTo>
                  <a:pt x="297" y="98"/>
                  <a:pt x="297" y="98"/>
                  <a:pt x="297" y="98"/>
                </a:cubicBezTo>
                <a:lnTo>
                  <a:pt x="297" y="96"/>
                </a:lnTo>
                <a:close/>
                <a:moveTo>
                  <a:pt x="297" y="103"/>
                </a:moveTo>
                <a:cubicBezTo>
                  <a:pt x="297" y="102"/>
                  <a:pt x="297" y="103"/>
                  <a:pt x="296" y="101"/>
                </a:cubicBezTo>
                <a:cubicBezTo>
                  <a:pt x="298" y="100"/>
                  <a:pt x="298" y="100"/>
                  <a:pt x="298" y="100"/>
                </a:cubicBezTo>
                <a:cubicBezTo>
                  <a:pt x="298" y="101"/>
                  <a:pt x="298" y="102"/>
                  <a:pt x="298" y="103"/>
                </a:cubicBezTo>
                <a:cubicBezTo>
                  <a:pt x="298" y="103"/>
                  <a:pt x="297" y="103"/>
                  <a:pt x="297" y="103"/>
                </a:cubicBezTo>
                <a:moveTo>
                  <a:pt x="298" y="95"/>
                </a:moveTo>
                <a:cubicBezTo>
                  <a:pt x="298" y="94"/>
                  <a:pt x="298" y="94"/>
                  <a:pt x="298" y="93"/>
                </a:cubicBezTo>
                <a:cubicBezTo>
                  <a:pt x="299" y="93"/>
                  <a:pt x="299" y="93"/>
                  <a:pt x="299" y="93"/>
                </a:cubicBezTo>
                <a:cubicBezTo>
                  <a:pt x="299" y="94"/>
                  <a:pt x="298" y="94"/>
                  <a:pt x="298" y="95"/>
                </a:cubicBezTo>
                <a:moveTo>
                  <a:pt x="298" y="88"/>
                </a:moveTo>
                <a:cubicBezTo>
                  <a:pt x="298" y="87"/>
                  <a:pt x="298" y="87"/>
                  <a:pt x="298" y="87"/>
                </a:cubicBezTo>
                <a:cubicBezTo>
                  <a:pt x="299" y="87"/>
                  <a:pt x="299" y="87"/>
                  <a:pt x="299" y="87"/>
                </a:cubicBezTo>
                <a:cubicBezTo>
                  <a:pt x="299" y="87"/>
                  <a:pt x="298" y="88"/>
                  <a:pt x="298" y="88"/>
                </a:cubicBezTo>
                <a:moveTo>
                  <a:pt x="297" y="85"/>
                </a:moveTo>
                <a:cubicBezTo>
                  <a:pt x="299" y="85"/>
                  <a:pt x="299" y="85"/>
                  <a:pt x="299" y="85"/>
                </a:cubicBezTo>
                <a:cubicBezTo>
                  <a:pt x="297" y="85"/>
                  <a:pt x="298" y="85"/>
                  <a:pt x="297" y="85"/>
                </a:cubicBezTo>
                <a:moveTo>
                  <a:pt x="299" y="73"/>
                </a:moveTo>
                <a:cubicBezTo>
                  <a:pt x="299" y="71"/>
                  <a:pt x="299" y="70"/>
                  <a:pt x="300" y="68"/>
                </a:cubicBezTo>
                <a:cubicBezTo>
                  <a:pt x="301" y="69"/>
                  <a:pt x="301" y="71"/>
                  <a:pt x="301" y="74"/>
                </a:cubicBezTo>
                <a:cubicBezTo>
                  <a:pt x="300" y="74"/>
                  <a:pt x="300" y="74"/>
                  <a:pt x="300" y="74"/>
                </a:cubicBezTo>
                <a:cubicBezTo>
                  <a:pt x="300" y="73"/>
                  <a:pt x="299" y="73"/>
                  <a:pt x="299" y="73"/>
                </a:cubicBezTo>
                <a:moveTo>
                  <a:pt x="301" y="79"/>
                </a:moveTo>
                <a:cubicBezTo>
                  <a:pt x="301" y="77"/>
                  <a:pt x="301" y="76"/>
                  <a:pt x="301" y="75"/>
                </a:cubicBezTo>
                <a:cubicBezTo>
                  <a:pt x="301" y="76"/>
                  <a:pt x="302" y="77"/>
                  <a:pt x="302" y="79"/>
                </a:cubicBezTo>
                <a:lnTo>
                  <a:pt x="301" y="79"/>
                </a:lnTo>
                <a:close/>
                <a:moveTo>
                  <a:pt x="301" y="67"/>
                </a:moveTo>
                <a:cubicBezTo>
                  <a:pt x="298" y="66"/>
                  <a:pt x="298" y="62"/>
                  <a:pt x="300" y="59"/>
                </a:cubicBezTo>
                <a:cubicBezTo>
                  <a:pt x="302" y="62"/>
                  <a:pt x="301" y="62"/>
                  <a:pt x="303" y="65"/>
                </a:cubicBezTo>
                <a:cubicBezTo>
                  <a:pt x="303" y="65"/>
                  <a:pt x="303" y="65"/>
                  <a:pt x="302" y="65"/>
                </a:cubicBezTo>
                <a:cubicBezTo>
                  <a:pt x="302" y="64"/>
                  <a:pt x="302" y="64"/>
                  <a:pt x="302" y="64"/>
                </a:cubicBezTo>
                <a:cubicBezTo>
                  <a:pt x="300" y="65"/>
                  <a:pt x="300" y="64"/>
                  <a:pt x="301" y="67"/>
                </a:cubicBezTo>
                <a:moveTo>
                  <a:pt x="304" y="83"/>
                </a:moveTo>
                <a:cubicBezTo>
                  <a:pt x="304" y="84"/>
                  <a:pt x="303" y="84"/>
                  <a:pt x="303" y="84"/>
                </a:cubicBezTo>
                <a:cubicBezTo>
                  <a:pt x="303" y="80"/>
                  <a:pt x="303" y="80"/>
                  <a:pt x="303" y="80"/>
                </a:cubicBezTo>
                <a:cubicBezTo>
                  <a:pt x="303" y="81"/>
                  <a:pt x="304" y="82"/>
                  <a:pt x="304" y="83"/>
                </a:cubicBezTo>
                <a:close/>
                <a:moveTo>
                  <a:pt x="304" y="39"/>
                </a:moveTo>
                <a:cubicBezTo>
                  <a:pt x="303" y="39"/>
                  <a:pt x="303" y="39"/>
                  <a:pt x="303" y="39"/>
                </a:cubicBezTo>
                <a:cubicBezTo>
                  <a:pt x="303" y="38"/>
                  <a:pt x="303" y="36"/>
                  <a:pt x="303" y="35"/>
                </a:cubicBezTo>
                <a:cubicBezTo>
                  <a:pt x="303" y="35"/>
                  <a:pt x="304" y="34"/>
                  <a:pt x="304" y="33"/>
                </a:cubicBezTo>
                <a:lnTo>
                  <a:pt x="304" y="39"/>
                </a:lnTo>
                <a:close/>
                <a:moveTo>
                  <a:pt x="303" y="29"/>
                </a:moveTo>
                <a:cubicBezTo>
                  <a:pt x="304" y="29"/>
                  <a:pt x="304" y="29"/>
                  <a:pt x="304" y="29"/>
                </a:cubicBezTo>
                <a:cubicBezTo>
                  <a:pt x="304" y="30"/>
                  <a:pt x="305" y="31"/>
                  <a:pt x="305" y="31"/>
                </a:cubicBezTo>
                <a:cubicBezTo>
                  <a:pt x="303" y="30"/>
                  <a:pt x="304" y="31"/>
                  <a:pt x="303" y="29"/>
                </a:cubicBezTo>
                <a:moveTo>
                  <a:pt x="306" y="74"/>
                </a:moveTo>
                <a:cubicBezTo>
                  <a:pt x="307" y="76"/>
                  <a:pt x="307" y="78"/>
                  <a:pt x="308" y="79"/>
                </a:cubicBezTo>
                <a:cubicBezTo>
                  <a:pt x="307" y="79"/>
                  <a:pt x="307" y="79"/>
                  <a:pt x="307" y="79"/>
                </a:cubicBezTo>
                <a:cubicBezTo>
                  <a:pt x="307" y="78"/>
                  <a:pt x="306" y="76"/>
                  <a:pt x="306" y="74"/>
                </a:cubicBezTo>
                <a:moveTo>
                  <a:pt x="309" y="77"/>
                </a:moveTo>
                <a:cubicBezTo>
                  <a:pt x="309" y="83"/>
                  <a:pt x="309" y="83"/>
                  <a:pt x="309" y="83"/>
                </a:cubicBezTo>
                <a:cubicBezTo>
                  <a:pt x="308" y="83"/>
                  <a:pt x="308" y="83"/>
                  <a:pt x="308" y="83"/>
                </a:cubicBezTo>
                <a:cubicBezTo>
                  <a:pt x="308" y="81"/>
                  <a:pt x="309" y="79"/>
                  <a:pt x="309" y="77"/>
                </a:cubicBezTo>
                <a:moveTo>
                  <a:pt x="309" y="105"/>
                </a:moveTo>
                <a:cubicBezTo>
                  <a:pt x="307" y="104"/>
                  <a:pt x="308" y="104"/>
                  <a:pt x="308" y="101"/>
                </a:cubicBezTo>
                <a:cubicBezTo>
                  <a:pt x="309" y="101"/>
                  <a:pt x="309" y="101"/>
                  <a:pt x="309" y="101"/>
                </a:cubicBezTo>
                <a:lnTo>
                  <a:pt x="309" y="105"/>
                </a:lnTo>
                <a:close/>
                <a:moveTo>
                  <a:pt x="310" y="95"/>
                </a:moveTo>
                <a:cubicBezTo>
                  <a:pt x="310" y="94"/>
                  <a:pt x="310" y="94"/>
                  <a:pt x="310" y="94"/>
                </a:cubicBezTo>
                <a:cubicBezTo>
                  <a:pt x="310" y="94"/>
                  <a:pt x="310" y="93"/>
                  <a:pt x="310" y="93"/>
                </a:cubicBezTo>
                <a:cubicBezTo>
                  <a:pt x="311" y="93"/>
                  <a:pt x="311" y="93"/>
                  <a:pt x="311" y="93"/>
                </a:cubicBezTo>
                <a:cubicBezTo>
                  <a:pt x="311" y="93"/>
                  <a:pt x="311" y="94"/>
                  <a:pt x="311" y="94"/>
                </a:cubicBezTo>
                <a:cubicBezTo>
                  <a:pt x="311" y="94"/>
                  <a:pt x="311" y="94"/>
                  <a:pt x="310" y="95"/>
                </a:cubicBezTo>
                <a:moveTo>
                  <a:pt x="312" y="87"/>
                </a:moveTo>
                <a:cubicBezTo>
                  <a:pt x="312" y="87"/>
                  <a:pt x="311" y="88"/>
                  <a:pt x="311" y="89"/>
                </a:cubicBezTo>
                <a:cubicBezTo>
                  <a:pt x="309" y="89"/>
                  <a:pt x="309" y="89"/>
                  <a:pt x="309" y="89"/>
                </a:cubicBezTo>
                <a:cubicBezTo>
                  <a:pt x="309" y="88"/>
                  <a:pt x="309" y="87"/>
                  <a:pt x="309" y="86"/>
                </a:cubicBezTo>
                <a:cubicBezTo>
                  <a:pt x="310" y="86"/>
                  <a:pt x="311" y="86"/>
                  <a:pt x="312" y="86"/>
                </a:cubicBezTo>
                <a:lnTo>
                  <a:pt x="312" y="87"/>
                </a:lnTo>
                <a:close/>
                <a:moveTo>
                  <a:pt x="312" y="85"/>
                </a:moveTo>
                <a:cubicBezTo>
                  <a:pt x="312" y="80"/>
                  <a:pt x="314" y="77"/>
                  <a:pt x="315" y="74"/>
                </a:cubicBezTo>
                <a:cubicBezTo>
                  <a:pt x="315" y="74"/>
                  <a:pt x="315" y="73"/>
                  <a:pt x="315" y="73"/>
                </a:cubicBezTo>
                <a:cubicBezTo>
                  <a:pt x="315" y="67"/>
                  <a:pt x="314" y="61"/>
                  <a:pt x="314" y="55"/>
                </a:cubicBezTo>
                <a:cubicBezTo>
                  <a:pt x="314" y="56"/>
                  <a:pt x="314" y="56"/>
                  <a:pt x="314" y="56"/>
                </a:cubicBezTo>
                <a:cubicBezTo>
                  <a:pt x="316" y="58"/>
                  <a:pt x="316" y="66"/>
                  <a:pt x="315" y="73"/>
                </a:cubicBezTo>
                <a:cubicBezTo>
                  <a:pt x="315" y="73"/>
                  <a:pt x="315" y="73"/>
                  <a:pt x="315" y="74"/>
                </a:cubicBezTo>
                <a:cubicBezTo>
                  <a:pt x="315" y="74"/>
                  <a:pt x="315" y="74"/>
                  <a:pt x="315" y="74"/>
                </a:cubicBezTo>
                <a:cubicBezTo>
                  <a:pt x="314" y="78"/>
                  <a:pt x="313" y="82"/>
                  <a:pt x="312" y="83"/>
                </a:cubicBezTo>
                <a:cubicBezTo>
                  <a:pt x="312" y="84"/>
                  <a:pt x="312" y="84"/>
                  <a:pt x="312" y="85"/>
                </a:cubicBezTo>
                <a:moveTo>
                  <a:pt x="317" y="93"/>
                </a:moveTo>
                <a:cubicBezTo>
                  <a:pt x="316" y="94"/>
                  <a:pt x="316" y="94"/>
                  <a:pt x="316" y="95"/>
                </a:cubicBezTo>
                <a:cubicBezTo>
                  <a:pt x="314" y="95"/>
                  <a:pt x="314" y="95"/>
                  <a:pt x="314" y="95"/>
                </a:cubicBezTo>
                <a:cubicBezTo>
                  <a:pt x="314" y="90"/>
                  <a:pt x="316" y="85"/>
                  <a:pt x="317" y="78"/>
                </a:cubicBezTo>
                <a:cubicBezTo>
                  <a:pt x="317" y="79"/>
                  <a:pt x="317" y="79"/>
                  <a:pt x="317" y="79"/>
                </a:cubicBezTo>
                <a:cubicBezTo>
                  <a:pt x="318" y="81"/>
                  <a:pt x="314" y="90"/>
                  <a:pt x="317" y="93"/>
                </a:cubicBezTo>
                <a:moveTo>
                  <a:pt x="318" y="77"/>
                </a:moveTo>
                <a:cubicBezTo>
                  <a:pt x="318" y="77"/>
                  <a:pt x="317" y="77"/>
                  <a:pt x="317" y="77"/>
                </a:cubicBezTo>
                <a:cubicBezTo>
                  <a:pt x="317" y="77"/>
                  <a:pt x="317" y="76"/>
                  <a:pt x="318" y="75"/>
                </a:cubicBezTo>
                <a:cubicBezTo>
                  <a:pt x="319" y="76"/>
                  <a:pt x="318" y="75"/>
                  <a:pt x="318" y="77"/>
                </a:cubicBezTo>
                <a:moveTo>
                  <a:pt x="319" y="71"/>
                </a:moveTo>
                <a:cubicBezTo>
                  <a:pt x="319" y="71"/>
                  <a:pt x="319" y="71"/>
                  <a:pt x="319" y="71"/>
                </a:cubicBezTo>
                <a:cubicBezTo>
                  <a:pt x="319" y="68"/>
                  <a:pt x="319" y="68"/>
                  <a:pt x="320" y="66"/>
                </a:cubicBezTo>
                <a:cubicBezTo>
                  <a:pt x="319" y="68"/>
                  <a:pt x="319" y="69"/>
                  <a:pt x="319" y="71"/>
                </a:cubicBezTo>
                <a:moveTo>
                  <a:pt x="320" y="54"/>
                </a:moveTo>
                <a:cubicBezTo>
                  <a:pt x="320" y="58"/>
                  <a:pt x="320" y="62"/>
                  <a:pt x="320" y="66"/>
                </a:cubicBezTo>
                <a:cubicBezTo>
                  <a:pt x="320" y="66"/>
                  <a:pt x="320" y="66"/>
                  <a:pt x="320" y="66"/>
                </a:cubicBezTo>
                <a:lnTo>
                  <a:pt x="320" y="54"/>
                </a:lnTo>
                <a:close/>
                <a:moveTo>
                  <a:pt x="320" y="91"/>
                </a:moveTo>
                <a:cubicBezTo>
                  <a:pt x="321" y="91"/>
                  <a:pt x="321" y="91"/>
                  <a:pt x="321" y="91"/>
                </a:cubicBezTo>
                <a:cubicBezTo>
                  <a:pt x="321" y="93"/>
                  <a:pt x="322" y="95"/>
                  <a:pt x="322" y="96"/>
                </a:cubicBezTo>
                <a:cubicBezTo>
                  <a:pt x="321" y="96"/>
                  <a:pt x="321" y="96"/>
                  <a:pt x="321" y="97"/>
                </a:cubicBezTo>
                <a:cubicBezTo>
                  <a:pt x="321" y="95"/>
                  <a:pt x="320" y="93"/>
                  <a:pt x="320" y="91"/>
                </a:cubicBezTo>
                <a:moveTo>
                  <a:pt x="322" y="103"/>
                </a:moveTo>
                <a:cubicBezTo>
                  <a:pt x="322" y="102"/>
                  <a:pt x="321" y="101"/>
                  <a:pt x="321" y="100"/>
                </a:cubicBezTo>
                <a:cubicBezTo>
                  <a:pt x="322" y="100"/>
                  <a:pt x="322" y="100"/>
                  <a:pt x="322" y="100"/>
                </a:cubicBezTo>
                <a:cubicBezTo>
                  <a:pt x="322" y="101"/>
                  <a:pt x="322" y="102"/>
                  <a:pt x="322" y="103"/>
                </a:cubicBezTo>
                <a:moveTo>
                  <a:pt x="321" y="78"/>
                </a:moveTo>
                <a:cubicBezTo>
                  <a:pt x="321" y="78"/>
                  <a:pt x="322" y="77"/>
                  <a:pt x="322" y="76"/>
                </a:cubicBezTo>
                <a:cubicBezTo>
                  <a:pt x="322" y="77"/>
                  <a:pt x="322" y="78"/>
                  <a:pt x="322" y="78"/>
                </a:cubicBezTo>
                <a:lnTo>
                  <a:pt x="321" y="78"/>
                </a:lnTo>
                <a:close/>
                <a:moveTo>
                  <a:pt x="323" y="74"/>
                </a:moveTo>
                <a:cubicBezTo>
                  <a:pt x="323" y="75"/>
                  <a:pt x="323" y="75"/>
                  <a:pt x="323" y="75"/>
                </a:cubicBezTo>
                <a:cubicBezTo>
                  <a:pt x="322" y="75"/>
                  <a:pt x="322" y="75"/>
                  <a:pt x="322" y="75"/>
                </a:cubicBezTo>
                <a:cubicBezTo>
                  <a:pt x="323" y="74"/>
                  <a:pt x="323" y="72"/>
                  <a:pt x="323" y="71"/>
                </a:cubicBezTo>
                <a:cubicBezTo>
                  <a:pt x="324" y="72"/>
                  <a:pt x="324" y="73"/>
                  <a:pt x="323" y="74"/>
                </a:cubicBezTo>
                <a:moveTo>
                  <a:pt x="324" y="70"/>
                </a:moveTo>
                <a:cubicBezTo>
                  <a:pt x="323" y="68"/>
                  <a:pt x="323" y="66"/>
                  <a:pt x="323" y="64"/>
                </a:cubicBezTo>
                <a:cubicBezTo>
                  <a:pt x="324" y="66"/>
                  <a:pt x="324" y="67"/>
                  <a:pt x="324" y="70"/>
                </a:cubicBezTo>
                <a:moveTo>
                  <a:pt x="323" y="64"/>
                </a:moveTo>
                <a:cubicBezTo>
                  <a:pt x="324" y="63"/>
                  <a:pt x="324" y="63"/>
                  <a:pt x="324" y="63"/>
                </a:cubicBezTo>
                <a:cubicBezTo>
                  <a:pt x="324" y="63"/>
                  <a:pt x="324" y="63"/>
                  <a:pt x="324" y="64"/>
                </a:cubicBezTo>
                <a:lnTo>
                  <a:pt x="323" y="64"/>
                </a:lnTo>
                <a:close/>
                <a:moveTo>
                  <a:pt x="324" y="62"/>
                </a:moveTo>
                <a:cubicBezTo>
                  <a:pt x="324" y="60"/>
                  <a:pt x="324" y="60"/>
                  <a:pt x="324" y="60"/>
                </a:cubicBezTo>
                <a:cubicBezTo>
                  <a:pt x="324" y="60"/>
                  <a:pt x="324" y="60"/>
                  <a:pt x="324" y="60"/>
                </a:cubicBezTo>
                <a:cubicBezTo>
                  <a:pt x="324" y="61"/>
                  <a:pt x="324" y="61"/>
                  <a:pt x="324" y="62"/>
                </a:cubicBezTo>
                <a:moveTo>
                  <a:pt x="325" y="102"/>
                </a:moveTo>
                <a:cubicBezTo>
                  <a:pt x="325" y="102"/>
                  <a:pt x="325" y="102"/>
                  <a:pt x="325" y="101"/>
                </a:cubicBezTo>
                <a:cubicBezTo>
                  <a:pt x="326" y="101"/>
                  <a:pt x="326" y="101"/>
                  <a:pt x="326" y="101"/>
                </a:cubicBezTo>
                <a:cubicBezTo>
                  <a:pt x="326" y="102"/>
                  <a:pt x="325" y="102"/>
                  <a:pt x="325" y="102"/>
                </a:cubicBezTo>
                <a:moveTo>
                  <a:pt x="327" y="50"/>
                </a:moveTo>
                <a:cubicBezTo>
                  <a:pt x="329" y="49"/>
                  <a:pt x="329" y="49"/>
                  <a:pt x="329" y="49"/>
                </a:cubicBezTo>
                <a:cubicBezTo>
                  <a:pt x="330" y="53"/>
                  <a:pt x="329" y="57"/>
                  <a:pt x="329" y="62"/>
                </a:cubicBezTo>
                <a:cubicBezTo>
                  <a:pt x="329" y="62"/>
                  <a:pt x="329" y="62"/>
                  <a:pt x="329" y="62"/>
                </a:cubicBezTo>
                <a:cubicBezTo>
                  <a:pt x="328" y="58"/>
                  <a:pt x="329" y="54"/>
                  <a:pt x="327" y="50"/>
                </a:cubicBezTo>
                <a:moveTo>
                  <a:pt x="329" y="69"/>
                </a:moveTo>
                <a:cubicBezTo>
                  <a:pt x="329" y="69"/>
                  <a:pt x="328" y="69"/>
                  <a:pt x="328" y="69"/>
                </a:cubicBezTo>
                <a:cubicBezTo>
                  <a:pt x="328" y="68"/>
                  <a:pt x="328" y="67"/>
                  <a:pt x="329" y="66"/>
                </a:cubicBezTo>
                <a:cubicBezTo>
                  <a:pt x="329" y="67"/>
                  <a:pt x="329" y="68"/>
                  <a:pt x="329" y="69"/>
                </a:cubicBezTo>
                <a:moveTo>
                  <a:pt x="328" y="81"/>
                </a:moveTo>
                <a:cubicBezTo>
                  <a:pt x="328" y="81"/>
                  <a:pt x="328" y="80"/>
                  <a:pt x="329" y="79"/>
                </a:cubicBezTo>
                <a:cubicBezTo>
                  <a:pt x="329" y="79"/>
                  <a:pt x="329" y="80"/>
                  <a:pt x="329" y="81"/>
                </a:cubicBezTo>
                <a:cubicBezTo>
                  <a:pt x="329" y="81"/>
                  <a:pt x="328" y="81"/>
                  <a:pt x="328" y="81"/>
                </a:cubicBezTo>
                <a:moveTo>
                  <a:pt x="333" y="99"/>
                </a:moveTo>
                <a:cubicBezTo>
                  <a:pt x="333" y="99"/>
                  <a:pt x="333" y="100"/>
                  <a:pt x="332" y="100"/>
                </a:cubicBezTo>
                <a:cubicBezTo>
                  <a:pt x="329" y="103"/>
                  <a:pt x="329" y="103"/>
                  <a:pt x="329" y="103"/>
                </a:cubicBezTo>
                <a:cubicBezTo>
                  <a:pt x="329" y="102"/>
                  <a:pt x="329" y="102"/>
                  <a:pt x="329" y="101"/>
                </a:cubicBezTo>
                <a:cubicBezTo>
                  <a:pt x="329" y="101"/>
                  <a:pt x="330" y="101"/>
                  <a:pt x="331" y="100"/>
                </a:cubicBezTo>
                <a:cubicBezTo>
                  <a:pt x="331" y="98"/>
                  <a:pt x="331" y="98"/>
                  <a:pt x="331" y="98"/>
                </a:cubicBezTo>
                <a:cubicBezTo>
                  <a:pt x="332" y="98"/>
                  <a:pt x="333" y="99"/>
                  <a:pt x="333" y="99"/>
                </a:cubicBezTo>
                <a:close/>
                <a:moveTo>
                  <a:pt x="331" y="96"/>
                </a:moveTo>
                <a:cubicBezTo>
                  <a:pt x="331" y="97"/>
                  <a:pt x="331" y="97"/>
                  <a:pt x="331" y="97"/>
                </a:cubicBezTo>
                <a:cubicBezTo>
                  <a:pt x="331" y="96"/>
                  <a:pt x="330" y="95"/>
                  <a:pt x="330" y="94"/>
                </a:cubicBezTo>
                <a:cubicBezTo>
                  <a:pt x="330" y="91"/>
                  <a:pt x="330" y="91"/>
                  <a:pt x="330" y="91"/>
                </a:cubicBezTo>
                <a:cubicBezTo>
                  <a:pt x="330" y="92"/>
                  <a:pt x="330" y="93"/>
                  <a:pt x="331" y="93"/>
                </a:cubicBezTo>
                <a:cubicBezTo>
                  <a:pt x="333" y="92"/>
                  <a:pt x="332" y="89"/>
                  <a:pt x="333" y="86"/>
                </a:cubicBezTo>
                <a:cubicBezTo>
                  <a:pt x="334" y="87"/>
                  <a:pt x="332" y="89"/>
                  <a:pt x="334" y="90"/>
                </a:cubicBezTo>
                <a:cubicBezTo>
                  <a:pt x="334" y="93"/>
                  <a:pt x="333" y="94"/>
                  <a:pt x="331" y="96"/>
                </a:cubicBezTo>
                <a:moveTo>
                  <a:pt x="334" y="78"/>
                </a:moveTo>
                <a:cubicBezTo>
                  <a:pt x="334" y="76"/>
                  <a:pt x="334" y="76"/>
                  <a:pt x="334" y="76"/>
                </a:cubicBezTo>
                <a:cubicBezTo>
                  <a:pt x="335" y="76"/>
                  <a:pt x="335" y="76"/>
                  <a:pt x="335" y="76"/>
                </a:cubicBezTo>
                <a:cubicBezTo>
                  <a:pt x="335" y="77"/>
                  <a:pt x="335" y="77"/>
                  <a:pt x="334" y="78"/>
                </a:cubicBezTo>
                <a:moveTo>
                  <a:pt x="335" y="29"/>
                </a:moveTo>
                <a:cubicBezTo>
                  <a:pt x="336" y="28"/>
                  <a:pt x="336" y="27"/>
                  <a:pt x="336" y="25"/>
                </a:cubicBezTo>
                <a:cubicBezTo>
                  <a:pt x="336" y="26"/>
                  <a:pt x="336" y="27"/>
                  <a:pt x="336" y="28"/>
                </a:cubicBezTo>
                <a:cubicBezTo>
                  <a:pt x="336" y="29"/>
                  <a:pt x="336" y="29"/>
                  <a:pt x="335" y="29"/>
                </a:cubicBezTo>
                <a:moveTo>
                  <a:pt x="340" y="59"/>
                </a:moveTo>
                <a:cubicBezTo>
                  <a:pt x="340" y="60"/>
                  <a:pt x="340" y="60"/>
                  <a:pt x="340" y="60"/>
                </a:cubicBezTo>
                <a:cubicBezTo>
                  <a:pt x="340" y="59"/>
                  <a:pt x="339" y="58"/>
                  <a:pt x="339" y="56"/>
                </a:cubicBezTo>
                <a:cubicBezTo>
                  <a:pt x="341" y="56"/>
                  <a:pt x="341" y="56"/>
                  <a:pt x="341" y="56"/>
                </a:cubicBezTo>
                <a:cubicBezTo>
                  <a:pt x="340" y="57"/>
                  <a:pt x="340" y="58"/>
                  <a:pt x="340" y="59"/>
                </a:cubicBezTo>
                <a:moveTo>
                  <a:pt x="341" y="46"/>
                </a:moveTo>
                <a:cubicBezTo>
                  <a:pt x="341" y="46"/>
                  <a:pt x="340" y="46"/>
                  <a:pt x="340" y="47"/>
                </a:cubicBezTo>
                <a:cubicBezTo>
                  <a:pt x="339" y="47"/>
                  <a:pt x="339" y="46"/>
                  <a:pt x="338" y="46"/>
                </a:cubicBezTo>
                <a:cubicBezTo>
                  <a:pt x="340" y="44"/>
                  <a:pt x="339" y="42"/>
                  <a:pt x="340" y="38"/>
                </a:cubicBezTo>
                <a:cubicBezTo>
                  <a:pt x="339" y="38"/>
                  <a:pt x="338" y="37"/>
                  <a:pt x="337" y="37"/>
                </a:cubicBezTo>
                <a:cubicBezTo>
                  <a:pt x="337" y="36"/>
                  <a:pt x="337" y="36"/>
                  <a:pt x="337" y="36"/>
                </a:cubicBezTo>
                <a:cubicBezTo>
                  <a:pt x="339" y="35"/>
                  <a:pt x="338" y="36"/>
                  <a:pt x="340" y="36"/>
                </a:cubicBezTo>
                <a:cubicBezTo>
                  <a:pt x="340" y="36"/>
                  <a:pt x="340" y="35"/>
                  <a:pt x="341" y="35"/>
                </a:cubicBezTo>
                <a:cubicBezTo>
                  <a:pt x="339" y="31"/>
                  <a:pt x="340" y="27"/>
                  <a:pt x="341" y="24"/>
                </a:cubicBezTo>
                <a:cubicBezTo>
                  <a:pt x="342" y="28"/>
                  <a:pt x="339" y="39"/>
                  <a:pt x="341" y="46"/>
                </a:cubicBezTo>
                <a:moveTo>
                  <a:pt x="351" y="40"/>
                </a:moveTo>
                <a:cubicBezTo>
                  <a:pt x="351" y="42"/>
                  <a:pt x="351" y="43"/>
                  <a:pt x="352" y="45"/>
                </a:cubicBezTo>
                <a:cubicBezTo>
                  <a:pt x="351" y="45"/>
                  <a:pt x="351" y="45"/>
                  <a:pt x="350" y="46"/>
                </a:cubicBezTo>
                <a:cubicBezTo>
                  <a:pt x="350" y="44"/>
                  <a:pt x="351" y="42"/>
                  <a:pt x="351" y="40"/>
                </a:cubicBezTo>
                <a:moveTo>
                  <a:pt x="346" y="81"/>
                </a:moveTo>
                <a:cubicBezTo>
                  <a:pt x="345" y="81"/>
                  <a:pt x="345" y="81"/>
                  <a:pt x="345" y="81"/>
                </a:cubicBezTo>
                <a:cubicBezTo>
                  <a:pt x="345" y="77"/>
                  <a:pt x="345" y="77"/>
                  <a:pt x="345" y="77"/>
                </a:cubicBezTo>
                <a:cubicBezTo>
                  <a:pt x="347" y="78"/>
                  <a:pt x="346" y="79"/>
                  <a:pt x="346" y="81"/>
                </a:cubicBezTo>
                <a:moveTo>
                  <a:pt x="346" y="75"/>
                </a:moveTo>
                <a:cubicBezTo>
                  <a:pt x="346" y="75"/>
                  <a:pt x="346" y="76"/>
                  <a:pt x="346" y="77"/>
                </a:cubicBezTo>
                <a:cubicBezTo>
                  <a:pt x="345" y="75"/>
                  <a:pt x="346" y="76"/>
                  <a:pt x="346" y="75"/>
                </a:cubicBezTo>
                <a:moveTo>
                  <a:pt x="345" y="71"/>
                </a:moveTo>
                <a:cubicBezTo>
                  <a:pt x="346" y="72"/>
                  <a:pt x="346" y="71"/>
                  <a:pt x="346" y="73"/>
                </a:cubicBezTo>
                <a:cubicBezTo>
                  <a:pt x="346" y="72"/>
                  <a:pt x="346" y="72"/>
                  <a:pt x="345" y="71"/>
                </a:cubicBezTo>
                <a:moveTo>
                  <a:pt x="347" y="67"/>
                </a:moveTo>
                <a:cubicBezTo>
                  <a:pt x="347" y="64"/>
                  <a:pt x="346" y="61"/>
                  <a:pt x="346" y="58"/>
                </a:cubicBezTo>
                <a:cubicBezTo>
                  <a:pt x="346" y="58"/>
                  <a:pt x="347" y="59"/>
                  <a:pt x="347" y="59"/>
                </a:cubicBezTo>
                <a:lnTo>
                  <a:pt x="347" y="67"/>
                </a:lnTo>
                <a:close/>
                <a:moveTo>
                  <a:pt x="346" y="54"/>
                </a:moveTo>
                <a:cubicBezTo>
                  <a:pt x="346" y="54"/>
                  <a:pt x="345" y="54"/>
                  <a:pt x="345" y="54"/>
                </a:cubicBezTo>
                <a:cubicBezTo>
                  <a:pt x="341" y="48"/>
                  <a:pt x="345" y="48"/>
                  <a:pt x="346" y="42"/>
                </a:cubicBezTo>
                <a:cubicBezTo>
                  <a:pt x="345" y="40"/>
                  <a:pt x="345" y="42"/>
                  <a:pt x="344" y="39"/>
                </a:cubicBezTo>
                <a:cubicBezTo>
                  <a:pt x="344" y="38"/>
                  <a:pt x="344" y="34"/>
                  <a:pt x="345" y="32"/>
                </a:cubicBezTo>
                <a:cubicBezTo>
                  <a:pt x="347" y="35"/>
                  <a:pt x="345" y="37"/>
                  <a:pt x="349" y="39"/>
                </a:cubicBezTo>
                <a:cubicBezTo>
                  <a:pt x="348" y="46"/>
                  <a:pt x="346" y="47"/>
                  <a:pt x="346" y="54"/>
                </a:cubicBezTo>
                <a:moveTo>
                  <a:pt x="352" y="54"/>
                </a:moveTo>
                <a:cubicBezTo>
                  <a:pt x="351" y="54"/>
                  <a:pt x="351" y="54"/>
                  <a:pt x="351" y="54"/>
                </a:cubicBezTo>
                <a:cubicBezTo>
                  <a:pt x="350" y="52"/>
                  <a:pt x="350" y="52"/>
                  <a:pt x="350" y="52"/>
                </a:cubicBezTo>
                <a:cubicBezTo>
                  <a:pt x="350" y="50"/>
                  <a:pt x="350" y="49"/>
                  <a:pt x="350" y="47"/>
                </a:cubicBezTo>
                <a:cubicBezTo>
                  <a:pt x="353" y="46"/>
                  <a:pt x="353" y="46"/>
                  <a:pt x="353" y="46"/>
                </a:cubicBezTo>
                <a:cubicBezTo>
                  <a:pt x="354" y="47"/>
                  <a:pt x="352" y="50"/>
                  <a:pt x="352" y="54"/>
                </a:cubicBezTo>
                <a:moveTo>
                  <a:pt x="361" y="26"/>
                </a:moveTo>
                <a:cubicBezTo>
                  <a:pt x="361" y="31"/>
                  <a:pt x="361" y="31"/>
                  <a:pt x="361" y="31"/>
                </a:cubicBezTo>
                <a:cubicBezTo>
                  <a:pt x="360" y="31"/>
                  <a:pt x="360" y="31"/>
                  <a:pt x="360" y="31"/>
                </a:cubicBezTo>
                <a:cubicBezTo>
                  <a:pt x="360" y="29"/>
                  <a:pt x="359" y="27"/>
                  <a:pt x="358" y="25"/>
                </a:cubicBezTo>
                <a:cubicBezTo>
                  <a:pt x="359" y="25"/>
                  <a:pt x="360" y="26"/>
                  <a:pt x="361" y="26"/>
                </a:cubicBezTo>
                <a:moveTo>
                  <a:pt x="360" y="44"/>
                </a:moveTo>
                <a:cubicBezTo>
                  <a:pt x="360" y="44"/>
                  <a:pt x="360" y="44"/>
                  <a:pt x="360" y="44"/>
                </a:cubicBezTo>
                <a:cubicBezTo>
                  <a:pt x="360" y="44"/>
                  <a:pt x="361" y="45"/>
                  <a:pt x="361" y="45"/>
                </a:cubicBezTo>
                <a:cubicBezTo>
                  <a:pt x="359" y="44"/>
                  <a:pt x="361" y="45"/>
                  <a:pt x="360" y="44"/>
                </a:cubicBezTo>
                <a:moveTo>
                  <a:pt x="386" y="24"/>
                </a:moveTo>
                <a:cubicBezTo>
                  <a:pt x="386" y="27"/>
                  <a:pt x="386" y="27"/>
                  <a:pt x="386" y="27"/>
                </a:cubicBezTo>
                <a:cubicBezTo>
                  <a:pt x="385" y="27"/>
                  <a:pt x="385" y="27"/>
                  <a:pt x="385" y="27"/>
                </a:cubicBezTo>
                <a:cubicBezTo>
                  <a:pt x="385" y="26"/>
                  <a:pt x="384" y="25"/>
                  <a:pt x="384" y="24"/>
                </a:cubicBezTo>
                <a:lnTo>
                  <a:pt x="386" y="24"/>
                </a:lnTo>
                <a:close/>
                <a:moveTo>
                  <a:pt x="385" y="44"/>
                </a:moveTo>
                <a:cubicBezTo>
                  <a:pt x="384" y="45"/>
                  <a:pt x="384" y="45"/>
                  <a:pt x="384" y="45"/>
                </a:cubicBezTo>
                <a:cubicBezTo>
                  <a:pt x="384" y="44"/>
                  <a:pt x="384" y="43"/>
                  <a:pt x="384" y="42"/>
                </a:cubicBezTo>
                <a:lnTo>
                  <a:pt x="385" y="44"/>
                </a:lnTo>
                <a:close/>
                <a:moveTo>
                  <a:pt x="379" y="49"/>
                </a:moveTo>
                <a:cubicBezTo>
                  <a:pt x="379" y="49"/>
                  <a:pt x="379" y="49"/>
                  <a:pt x="379" y="49"/>
                </a:cubicBezTo>
                <a:cubicBezTo>
                  <a:pt x="379" y="47"/>
                  <a:pt x="378" y="46"/>
                  <a:pt x="378" y="44"/>
                </a:cubicBezTo>
                <a:cubicBezTo>
                  <a:pt x="380" y="45"/>
                  <a:pt x="380" y="46"/>
                  <a:pt x="379" y="49"/>
                </a:cubicBezTo>
                <a:moveTo>
                  <a:pt x="377" y="25"/>
                </a:moveTo>
                <a:cubicBezTo>
                  <a:pt x="378" y="26"/>
                  <a:pt x="378" y="26"/>
                  <a:pt x="378" y="26"/>
                </a:cubicBezTo>
                <a:cubicBezTo>
                  <a:pt x="378" y="26"/>
                  <a:pt x="378" y="27"/>
                  <a:pt x="378" y="27"/>
                </a:cubicBezTo>
                <a:cubicBezTo>
                  <a:pt x="377" y="26"/>
                  <a:pt x="377" y="27"/>
                  <a:pt x="377" y="25"/>
                </a:cubicBezTo>
                <a:moveTo>
                  <a:pt x="377" y="31"/>
                </a:moveTo>
                <a:cubicBezTo>
                  <a:pt x="378" y="31"/>
                  <a:pt x="378" y="31"/>
                  <a:pt x="378" y="31"/>
                </a:cubicBezTo>
                <a:cubicBezTo>
                  <a:pt x="378" y="32"/>
                  <a:pt x="378" y="32"/>
                  <a:pt x="377" y="33"/>
                </a:cubicBezTo>
                <a:cubicBezTo>
                  <a:pt x="376" y="32"/>
                  <a:pt x="377" y="33"/>
                  <a:pt x="377" y="31"/>
                </a:cubicBezTo>
                <a:moveTo>
                  <a:pt x="376" y="17"/>
                </a:moveTo>
                <a:cubicBezTo>
                  <a:pt x="376" y="17"/>
                  <a:pt x="376" y="17"/>
                  <a:pt x="376" y="17"/>
                </a:cubicBezTo>
                <a:cubicBezTo>
                  <a:pt x="376" y="18"/>
                  <a:pt x="376" y="18"/>
                  <a:pt x="376" y="19"/>
                </a:cubicBezTo>
                <a:lnTo>
                  <a:pt x="376" y="17"/>
                </a:lnTo>
                <a:close/>
                <a:moveTo>
                  <a:pt x="371" y="6"/>
                </a:moveTo>
                <a:cubicBezTo>
                  <a:pt x="371" y="7"/>
                  <a:pt x="371" y="7"/>
                  <a:pt x="372" y="8"/>
                </a:cubicBezTo>
                <a:cubicBezTo>
                  <a:pt x="371" y="8"/>
                  <a:pt x="371" y="8"/>
                  <a:pt x="371" y="8"/>
                </a:cubicBezTo>
                <a:lnTo>
                  <a:pt x="371" y="6"/>
                </a:lnTo>
                <a:close/>
                <a:moveTo>
                  <a:pt x="371" y="10"/>
                </a:moveTo>
                <a:cubicBezTo>
                  <a:pt x="371" y="11"/>
                  <a:pt x="371" y="13"/>
                  <a:pt x="372" y="15"/>
                </a:cubicBezTo>
                <a:cubicBezTo>
                  <a:pt x="371" y="15"/>
                  <a:pt x="371" y="15"/>
                  <a:pt x="371" y="15"/>
                </a:cubicBezTo>
                <a:cubicBezTo>
                  <a:pt x="371" y="13"/>
                  <a:pt x="371" y="11"/>
                  <a:pt x="371" y="10"/>
                </a:cubicBezTo>
                <a:close/>
                <a:moveTo>
                  <a:pt x="366" y="39"/>
                </a:moveTo>
                <a:cubicBezTo>
                  <a:pt x="366" y="43"/>
                  <a:pt x="366" y="46"/>
                  <a:pt x="366" y="49"/>
                </a:cubicBezTo>
                <a:cubicBezTo>
                  <a:pt x="365" y="47"/>
                  <a:pt x="365" y="42"/>
                  <a:pt x="366" y="39"/>
                </a:cubicBezTo>
                <a:moveTo>
                  <a:pt x="371" y="26"/>
                </a:moveTo>
                <a:cubicBezTo>
                  <a:pt x="371" y="28"/>
                  <a:pt x="372" y="29"/>
                  <a:pt x="372" y="30"/>
                </a:cubicBezTo>
                <a:cubicBezTo>
                  <a:pt x="371" y="30"/>
                  <a:pt x="371" y="30"/>
                  <a:pt x="371" y="30"/>
                </a:cubicBezTo>
                <a:cubicBezTo>
                  <a:pt x="371" y="29"/>
                  <a:pt x="371" y="28"/>
                  <a:pt x="371" y="26"/>
                </a:cubicBezTo>
                <a:moveTo>
                  <a:pt x="372" y="60"/>
                </a:moveTo>
                <a:cubicBezTo>
                  <a:pt x="373" y="62"/>
                  <a:pt x="373" y="64"/>
                  <a:pt x="373" y="67"/>
                </a:cubicBezTo>
                <a:lnTo>
                  <a:pt x="372" y="60"/>
                </a:lnTo>
                <a:close/>
                <a:moveTo>
                  <a:pt x="374" y="47"/>
                </a:moveTo>
                <a:cubicBezTo>
                  <a:pt x="374" y="45"/>
                  <a:pt x="374" y="45"/>
                  <a:pt x="374" y="45"/>
                </a:cubicBezTo>
                <a:cubicBezTo>
                  <a:pt x="375" y="45"/>
                  <a:pt x="375" y="45"/>
                  <a:pt x="375" y="45"/>
                </a:cubicBezTo>
                <a:cubicBezTo>
                  <a:pt x="375" y="46"/>
                  <a:pt x="374" y="46"/>
                  <a:pt x="374" y="47"/>
                </a:cubicBezTo>
                <a:moveTo>
                  <a:pt x="377" y="57"/>
                </a:moveTo>
                <a:cubicBezTo>
                  <a:pt x="379" y="56"/>
                  <a:pt x="378" y="57"/>
                  <a:pt x="378" y="55"/>
                </a:cubicBezTo>
                <a:cubicBezTo>
                  <a:pt x="379" y="55"/>
                  <a:pt x="379" y="55"/>
                  <a:pt x="379" y="55"/>
                </a:cubicBezTo>
                <a:cubicBezTo>
                  <a:pt x="379" y="58"/>
                  <a:pt x="379" y="61"/>
                  <a:pt x="378" y="65"/>
                </a:cubicBezTo>
                <a:cubicBezTo>
                  <a:pt x="375" y="54"/>
                  <a:pt x="375" y="54"/>
                  <a:pt x="375" y="54"/>
                </a:cubicBezTo>
                <a:cubicBezTo>
                  <a:pt x="377" y="55"/>
                  <a:pt x="377" y="54"/>
                  <a:pt x="377" y="57"/>
                </a:cubicBezTo>
                <a:moveTo>
                  <a:pt x="378" y="91"/>
                </a:moveTo>
                <a:cubicBezTo>
                  <a:pt x="378" y="89"/>
                  <a:pt x="378" y="89"/>
                  <a:pt x="378" y="89"/>
                </a:cubicBezTo>
                <a:cubicBezTo>
                  <a:pt x="379" y="89"/>
                  <a:pt x="379" y="89"/>
                  <a:pt x="379" y="89"/>
                </a:cubicBezTo>
                <a:cubicBezTo>
                  <a:pt x="379" y="90"/>
                  <a:pt x="379" y="90"/>
                  <a:pt x="378" y="91"/>
                </a:cubicBezTo>
                <a:moveTo>
                  <a:pt x="379" y="83"/>
                </a:moveTo>
                <a:cubicBezTo>
                  <a:pt x="378" y="83"/>
                  <a:pt x="378" y="83"/>
                  <a:pt x="378" y="83"/>
                </a:cubicBezTo>
                <a:cubicBezTo>
                  <a:pt x="378" y="81"/>
                  <a:pt x="378" y="79"/>
                  <a:pt x="378" y="76"/>
                </a:cubicBezTo>
                <a:cubicBezTo>
                  <a:pt x="378" y="77"/>
                  <a:pt x="378" y="78"/>
                  <a:pt x="378" y="79"/>
                </a:cubicBezTo>
                <a:cubicBezTo>
                  <a:pt x="380" y="78"/>
                  <a:pt x="379" y="79"/>
                  <a:pt x="380" y="77"/>
                </a:cubicBezTo>
                <a:cubicBezTo>
                  <a:pt x="380" y="77"/>
                  <a:pt x="380" y="77"/>
                  <a:pt x="380" y="77"/>
                </a:cubicBezTo>
                <a:lnTo>
                  <a:pt x="379" y="83"/>
                </a:lnTo>
                <a:close/>
                <a:moveTo>
                  <a:pt x="380" y="77"/>
                </a:moveTo>
                <a:cubicBezTo>
                  <a:pt x="380" y="75"/>
                  <a:pt x="380" y="75"/>
                  <a:pt x="380" y="75"/>
                </a:cubicBezTo>
                <a:cubicBezTo>
                  <a:pt x="381" y="75"/>
                  <a:pt x="381" y="75"/>
                  <a:pt x="381" y="75"/>
                </a:cubicBezTo>
                <a:cubicBezTo>
                  <a:pt x="381" y="76"/>
                  <a:pt x="381" y="76"/>
                  <a:pt x="380" y="77"/>
                </a:cubicBezTo>
                <a:moveTo>
                  <a:pt x="384" y="40"/>
                </a:moveTo>
                <a:cubicBezTo>
                  <a:pt x="382" y="38"/>
                  <a:pt x="382" y="34"/>
                  <a:pt x="382" y="30"/>
                </a:cubicBezTo>
                <a:cubicBezTo>
                  <a:pt x="385" y="33"/>
                  <a:pt x="383" y="35"/>
                  <a:pt x="384" y="40"/>
                </a:cubicBezTo>
                <a:moveTo>
                  <a:pt x="386" y="79"/>
                </a:moveTo>
                <a:cubicBezTo>
                  <a:pt x="385" y="79"/>
                  <a:pt x="385" y="79"/>
                  <a:pt x="385" y="79"/>
                </a:cubicBezTo>
                <a:cubicBezTo>
                  <a:pt x="384" y="75"/>
                  <a:pt x="382" y="53"/>
                  <a:pt x="384" y="50"/>
                </a:cubicBezTo>
                <a:cubicBezTo>
                  <a:pt x="387" y="59"/>
                  <a:pt x="386" y="68"/>
                  <a:pt x="386" y="79"/>
                </a:cubicBezTo>
                <a:moveTo>
                  <a:pt x="388" y="96"/>
                </a:moveTo>
                <a:cubicBezTo>
                  <a:pt x="389" y="96"/>
                  <a:pt x="389" y="97"/>
                  <a:pt x="389" y="97"/>
                </a:cubicBezTo>
                <a:cubicBezTo>
                  <a:pt x="388" y="97"/>
                  <a:pt x="388" y="97"/>
                  <a:pt x="388" y="97"/>
                </a:cubicBezTo>
                <a:cubicBezTo>
                  <a:pt x="388" y="97"/>
                  <a:pt x="388" y="96"/>
                  <a:pt x="388" y="96"/>
                </a:cubicBezTo>
                <a:moveTo>
                  <a:pt x="389" y="100"/>
                </a:moveTo>
                <a:cubicBezTo>
                  <a:pt x="387" y="99"/>
                  <a:pt x="388" y="100"/>
                  <a:pt x="387" y="99"/>
                </a:cubicBezTo>
                <a:cubicBezTo>
                  <a:pt x="388" y="99"/>
                  <a:pt x="388" y="99"/>
                  <a:pt x="389" y="100"/>
                </a:cubicBezTo>
              </a:path>
            </a:pathLst>
          </a:custGeom>
          <a:solidFill>
            <a:srgbClr val="0070C0"/>
          </a:solidFill>
          <a:ln>
            <a:noFill/>
          </a:ln>
        </p:spPr>
        <p:txBody>
          <a:bodyPr rot="0" vert="horz" wrap="square" lIns="91440" tIns="45720" rIns="91440" bIns="45720" anchor="t" anchorCtr="0" upright="1">
            <a:noAutofit/>
          </a:bodyPr>
          <a:lstStyle/>
          <a:p>
            <a:endParaRPr lang="en-US">
              <a:latin typeface="Arial Regular"/>
            </a:endParaRPr>
          </a:p>
        </p:txBody>
      </p:sp>
      <p:sp>
        <p:nvSpPr>
          <p:cNvPr id="40" name="TextBox 39">
            <a:extLst>
              <a:ext uri="{FF2B5EF4-FFF2-40B4-BE49-F238E27FC236}">
                <a16:creationId xmlns:a16="http://schemas.microsoft.com/office/drawing/2014/main" id="{2C9C20C8-D7F3-9030-A20E-097BE86A6676}"/>
              </a:ext>
            </a:extLst>
          </p:cNvPr>
          <p:cNvSpPr txBox="1"/>
          <p:nvPr/>
        </p:nvSpPr>
        <p:spPr>
          <a:xfrm>
            <a:off x="1750924" y="1710746"/>
            <a:ext cx="3877994" cy="830997"/>
          </a:xfrm>
          <a:prstGeom prst="rect">
            <a:avLst/>
          </a:prstGeom>
          <a:noFill/>
        </p:spPr>
        <p:txBody>
          <a:bodyPr wrap="square" rtlCol="0">
            <a:spAutoFit/>
          </a:bodyPr>
          <a:lstStyle/>
          <a:p>
            <a:r>
              <a:rPr lang="en-GB" sz="4800">
                <a:solidFill>
                  <a:schemeClr val="bg1"/>
                </a:solidFill>
                <a:latin typeface="Veneer" panose="02000806000000000000" pitchFamily="50" charset="0"/>
              </a:rPr>
              <a:t>INTERNATIONAL </a:t>
            </a:r>
          </a:p>
        </p:txBody>
      </p:sp>
      <p:sp>
        <p:nvSpPr>
          <p:cNvPr id="41" name="TextBox 40">
            <a:extLst>
              <a:ext uri="{FF2B5EF4-FFF2-40B4-BE49-F238E27FC236}">
                <a16:creationId xmlns:a16="http://schemas.microsoft.com/office/drawing/2014/main" id="{74F97628-8E78-0B83-BE82-A528BCA6B926}"/>
              </a:ext>
            </a:extLst>
          </p:cNvPr>
          <p:cNvSpPr txBox="1"/>
          <p:nvPr/>
        </p:nvSpPr>
        <p:spPr>
          <a:xfrm>
            <a:off x="1781775" y="2224801"/>
            <a:ext cx="3568050" cy="1015663"/>
          </a:xfrm>
          <a:prstGeom prst="rect">
            <a:avLst/>
          </a:prstGeom>
          <a:noFill/>
        </p:spPr>
        <p:txBody>
          <a:bodyPr wrap="square" rtlCol="0">
            <a:spAutoFit/>
          </a:bodyPr>
          <a:lstStyle/>
          <a:p>
            <a:r>
              <a:rPr lang="en-GB" sz="6000">
                <a:solidFill>
                  <a:schemeClr val="bg1"/>
                </a:solidFill>
                <a:latin typeface="Veneer" panose="02000806000000000000" pitchFamily="50" charset="0"/>
              </a:rPr>
              <a:t>DAY OF THE</a:t>
            </a:r>
            <a:endParaRPr lang="en-GB" sz="5400">
              <a:solidFill>
                <a:schemeClr val="bg1"/>
              </a:solidFill>
              <a:latin typeface="Veneer" panose="02000806000000000000" pitchFamily="50" charset="0"/>
            </a:endParaRPr>
          </a:p>
        </p:txBody>
      </p:sp>
      <p:sp>
        <p:nvSpPr>
          <p:cNvPr id="42" name="TextBox 41">
            <a:extLst>
              <a:ext uri="{FF2B5EF4-FFF2-40B4-BE49-F238E27FC236}">
                <a16:creationId xmlns:a16="http://schemas.microsoft.com/office/drawing/2014/main" id="{20509B9B-D072-5925-1523-3E3F2D9BA427}"/>
              </a:ext>
            </a:extLst>
          </p:cNvPr>
          <p:cNvSpPr txBox="1"/>
          <p:nvPr/>
        </p:nvSpPr>
        <p:spPr>
          <a:xfrm>
            <a:off x="1754559" y="2723046"/>
            <a:ext cx="3258104" cy="2215991"/>
          </a:xfrm>
          <a:prstGeom prst="rect">
            <a:avLst/>
          </a:prstGeom>
          <a:noFill/>
        </p:spPr>
        <p:txBody>
          <a:bodyPr wrap="square" rtlCol="0">
            <a:spAutoFit/>
          </a:bodyPr>
          <a:lstStyle/>
          <a:p>
            <a:r>
              <a:rPr lang="en-GB" sz="13800">
                <a:solidFill>
                  <a:schemeClr val="bg1"/>
                </a:solidFill>
                <a:latin typeface="Veneer" panose="02000806000000000000" pitchFamily="50" charset="0"/>
              </a:rPr>
              <a:t>GIRL</a:t>
            </a:r>
            <a:endParaRPr lang="en-GB" sz="11500">
              <a:solidFill>
                <a:schemeClr val="bg1"/>
              </a:solidFill>
              <a:latin typeface="Veneer" panose="02000806000000000000" pitchFamily="50" charset="0"/>
            </a:endParaRPr>
          </a:p>
        </p:txBody>
      </p:sp>
      <p:sp>
        <p:nvSpPr>
          <p:cNvPr id="43" name="TextBox 42">
            <a:extLst>
              <a:ext uri="{FF2B5EF4-FFF2-40B4-BE49-F238E27FC236}">
                <a16:creationId xmlns:a16="http://schemas.microsoft.com/office/drawing/2014/main" id="{AF9D5120-792F-1C24-6307-A543FCD3DD63}"/>
              </a:ext>
            </a:extLst>
          </p:cNvPr>
          <p:cNvSpPr txBox="1"/>
          <p:nvPr/>
        </p:nvSpPr>
        <p:spPr>
          <a:xfrm>
            <a:off x="1365920" y="1622096"/>
            <a:ext cx="461829" cy="1015663"/>
          </a:xfrm>
          <a:prstGeom prst="rect">
            <a:avLst/>
          </a:prstGeom>
          <a:noFill/>
        </p:spPr>
        <p:txBody>
          <a:bodyPr wrap="square" rtlCol="0">
            <a:spAutoFit/>
          </a:bodyPr>
          <a:lstStyle/>
          <a:p>
            <a:r>
              <a:rPr lang="en-GB" sz="6000">
                <a:solidFill>
                  <a:schemeClr val="bg1"/>
                </a:solidFill>
                <a:latin typeface="Veneer" panose="02000806000000000000" pitchFamily="50" charset="0"/>
              </a:rPr>
              <a:t>2</a:t>
            </a:r>
          </a:p>
        </p:txBody>
      </p:sp>
      <p:sp>
        <p:nvSpPr>
          <p:cNvPr id="45" name="TextBox 44">
            <a:extLst>
              <a:ext uri="{FF2B5EF4-FFF2-40B4-BE49-F238E27FC236}">
                <a16:creationId xmlns:a16="http://schemas.microsoft.com/office/drawing/2014/main" id="{109055D2-59DA-1F34-E3C6-32C0AB342402}"/>
              </a:ext>
            </a:extLst>
          </p:cNvPr>
          <p:cNvSpPr txBox="1"/>
          <p:nvPr/>
        </p:nvSpPr>
        <p:spPr>
          <a:xfrm>
            <a:off x="1362192" y="2298130"/>
            <a:ext cx="46182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FFFFFF"/>
                </a:solidFill>
                <a:effectLst/>
                <a:uLnTx/>
                <a:uFillTx/>
                <a:latin typeface="Veneer" panose="02000806000000000000" pitchFamily="50" charset="0"/>
                <a:ea typeface="+mn-ea"/>
                <a:cs typeface="+mn-cs"/>
              </a:rPr>
              <a:t>0</a:t>
            </a:r>
          </a:p>
        </p:txBody>
      </p:sp>
      <p:sp>
        <p:nvSpPr>
          <p:cNvPr id="47" name="TextBox 46">
            <a:extLst>
              <a:ext uri="{FF2B5EF4-FFF2-40B4-BE49-F238E27FC236}">
                <a16:creationId xmlns:a16="http://schemas.microsoft.com/office/drawing/2014/main" id="{916AA6D4-A000-E3C8-65F4-4B31BD0F375A}"/>
              </a:ext>
            </a:extLst>
          </p:cNvPr>
          <p:cNvSpPr txBox="1"/>
          <p:nvPr/>
        </p:nvSpPr>
        <p:spPr>
          <a:xfrm>
            <a:off x="1357792" y="2985953"/>
            <a:ext cx="46182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FFFFFF"/>
                </a:solidFill>
                <a:effectLst/>
                <a:uLnTx/>
                <a:uFillTx/>
                <a:latin typeface="Veneer" panose="02000806000000000000" pitchFamily="50" charset="0"/>
                <a:ea typeface="+mn-ea"/>
                <a:cs typeface="+mn-cs"/>
              </a:rPr>
              <a:t>2</a:t>
            </a:r>
          </a:p>
        </p:txBody>
      </p:sp>
      <p:sp>
        <p:nvSpPr>
          <p:cNvPr id="49" name="TextBox 48">
            <a:extLst>
              <a:ext uri="{FF2B5EF4-FFF2-40B4-BE49-F238E27FC236}">
                <a16:creationId xmlns:a16="http://schemas.microsoft.com/office/drawing/2014/main" id="{59416806-C82E-5B33-FDA3-24107DDB2B03}"/>
              </a:ext>
            </a:extLst>
          </p:cNvPr>
          <p:cNvSpPr txBox="1"/>
          <p:nvPr/>
        </p:nvSpPr>
        <p:spPr>
          <a:xfrm>
            <a:off x="1367085" y="3691912"/>
            <a:ext cx="46182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FFFFFF"/>
                </a:solidFill>
                <a:effectLst/>
                <a:uLnTx/>
                <a:uFillTx/>
                <a:latin typeface="Veneer" panose="02000806000000000000" pitchFamily="50" charset="0"/>
                <a:ea typeface="+mn-ea"/>
                <a:cs typeface="+mn-cs"/>
              </a:rPr>
              <a:t>3</a:t>
            </a:r>
          </a:p>
        </p:txBody>
      </p:sp>
      <p:sp>
        <p:nvSpPr>
          <p:cNvPr id="52" name="TextBox 51">
            <a:extLst>
              <a:ext uri="{FF2B5EF4-FFF2-40B4-BE49-F238E27FC236}">
                <a16:creationId xmlns:a16="http://schemas.microsoft.com/office/drawing/2014/main" id="{B95D2639-17F9-418F-2275-C3388E197A35}"/>
              </a:ext>
            </a:extLst>
          </p:cNvPr>
          <p:cNvSpPr txBox="1"/>
          <p:nvPr/>
        </p:nvSpPr>
        <p:spPr>
          <a:xfrm>
            <a:off x="351836" y="6035735"/>
            <a:ext cx="5885887" cy="523220"/>
          </a:xfrm>
          <a:prstGeom prst="rect">
            <a:avLst/>
          </a:prstGeom>
          <a:noFill/>
        </p:spPr>
        <p:txBody>
          <a:bodyPr wrap="square" lIns="91440" tIns="45720" rIns="91440" bIns="45720" anchor="t">
            <a:spAutoFit/>
          </a:bodyPr>
          <a:lstStyle/>
          <a:p>
            <a:pPr>
              <a:defRPr/>
            </a:pPr>
            <a:r>
              <a:rPr lang="en-GB" sz="2800">
                <a:solidFill>
                  <a:srgbClr val="E8E100"/>
                </a:solidFill>
                <a:latin typeface="Veneer"/>
                <a:cs typeface="Arial"/>
              </a:rPr>
              <a:t>EMBARGO: 3 OCTOBER 2023, 20:00 BST</a:t>
            </a:r>
            <a:endParaRPr lang="en-GB" sz="2800" b="0" i="0" u="none" strike="noStrike" kern="1200" cap="none" spc="0" normalizeH="0" baseline="0" noProof="0">
              <a:ln>
                <a:noFill/>
              </a:ln>
              <a:solidFill>
                <a:srgbClr val="E8E100"/>
              </a:solidFill>
              <a:effectLst/>
              <a:uLnTx/>
              <a:uFillTx/>
              <a:latin typeface="Veneer"/>
              <a:cs typeface="Arial"/>
            </a:endParaRPr>
          </a:p>
        </p:txBody>
      </p:sp>
    </p:spTree>
    <p:extLst>
      <p:ext uri="{BB962C8B-B14F-4D97-AF65-F5344CB8AC3E}">
        <p14:creationId xmlns:p14="http://schemas.microsoft.com/office/powerpoint/2010/main" val="3317273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E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3B1D-C32D-267E-D9F7-7307C1F9EDA2}"/>
              </a:ext>
            </a:extLst>
          </p:cNvPr>
          <p:cNvSpPr>
            <a:spLocks noGrp="1"/>
          </p:cNvSpPr>
          <p:nvPr>
            <p:ph type="title"/>
          </p:nvPr>
        </p:nvSpPr>
        <p:spPr>
          <a:xfrm>
            <a:off x="547854" y="846658"/>
            <a:ext cx="8763414" cy="900000"/>
          </a:xfrm>
        </p:spPr>
        <p:txBody>
          <a:bodyPr/>
          <a:lstStyle/>
          <a:p>
            <a:r>
              <a:rPr lang="en-GB" sz="4400">
                <a:solidFill>
                  <a:srgbClr val="F235A4"/>
                </a:solidFill>
                <a:latin typeface="Veneer"/>
                <a:cs typeface="Arial"/>
              </a:rPr>
              <a:t>Turning The World Around</a:t>
            </a:r>
          </a:p>
        </p:txBody>
      </p:sp>
      <p:sp>
        <p:nvSpPr>
          <p:cNvPr id="3" name="Text Placeholder 2">
            <a:extLst>
              <a:ext uri="{FF2B5EF4-FFF2-40B4-BE49-F238E27FC236}">
                <a16:creationId xmlns:a16="http://schemas.microsoft.com/office/drawing/2014/main" id="{8971D74A-3944-DEB9-3B92-80C9D62FE1B5}"/>
              </a:ext>
            </a:extLst>
          </p:cNvPr>
          <p:cNvSpPr>
            <a:spLocks noGrp="1"/>
          </p:cNvSpPr>
          <p:nvPr>
            <p:ph type="body" sz="quarter" idx="13"/>
          </p:nvPr>
        </p:nvSpPr>
        <p:spPr>
          <a:xfrm>
            <a:off x="575732" y="1518386"/>
            <a:ext cx="10520893" cy="4356000"/>
          </a:xfrm>
        </p:spPr>
        <p:txBody>
          <a:bodyPr vert="horz" lIns="108000" tIns="0" rIns="91440" bIns="45720" rtlCol="0" anchor="t">
            <a:noAutofit/>
          </a:bodyPr>
          <a:lstStyle/>
          <a:p>
            <a:pPr>
              <a:lnSpc>
                <a:spcPct val="100000"/>
              </a:lnSpc>
            </a:pPr>
            <a:r>
              <a:rPr lang="en-GB" sz="1800">
                <a:solidFill>
                  <a:srgbClr val="0072BA"/>
                </a:solidFill>
                <a:latin typeface="Arial"/>
                <a:cs typeface="Arial"/>
              </a:rPr>
              <a:t>Injustice is driving girls to act. Whether it’s the climate crisis, or gender discrimination, they’re refusing to stay silent. Girls are speaking up. They’re getting things done, and creating lasting change – in their communities, at a national level, and globally. But being a girl activist can be tough and unrelenting. </a:t>
            </a:r>
            <a:endParaRPr lang="en-GB" sz="1800">
              <a:solidFill>
                <a:srgbClr val="0072BA"/>
              </a:solidFill>
            </a:endParaRPr>
          </a:p>
          <a:p>
            <a:pPr>
              <a:lnSpc>
                <a:spcPct val="100000"/>
              </a:lnSpc>
            </a:pPr>
            <a:r>
              <a:rPr lang="en-GB" sz="1800">
                <a:solidFill>
                  <a:srgbClr val="0072BA"/>
                </a:solidFill>
                <a:latin typeface="Arial"/>
                <a:cs typeface="Arial"/>
              </a:rPr>
              <a:t>In Plan International’s new State of the World’s Girl Report 2023 - </a:t>
            </a:r>
            <a:r>
              <a:rPr lang="en-GB" sz="1800" i="1">
                <a:solidFill>
                  <a:srgbClr val="0072BA"/>
                </a:solidFill>
                <a:latin typeface="Arial"/>
                <a:cs typeface="Arial"/>
              </a:rPr>
              <a:t>Turning the world around: Girl and young women activists leading the fight for equality </a:t>
            </a:r>
            <a:r>
              <a:rPr lang="en-GB" sz="1800">
                <a:solidFill>
                  <a:srgbClr val="0072BA"/>
                </a:solidFill>
                <a:latin typeface="Arial"/>
                <a:cs typeface="Arial"/>
              </a:rPr>
              <a:t>- we’ve spoken to over a thousand girl and young women activists from 26 countries around the world. Girl activists face countless risks, whether it’s hostility from community members, oppressive policing or online abuse. One in five (17%) of girl and young women activists have feared for their safety while carrying out their work. For many girls and young women, access to funding and policy makers is in short supply, adding to the struggle to get their voices heard. The single biggest barrier to girls’ activism is a shortage of funding. More than half (54%) of girls we surveyed named a lack of finances as the main factor holding their campaigning back. </a:t>
            </a:r>
            <a:endParaRPr lang="en-GB" sz="1800">
              <a:solidFill>
                <a:srgbClr val="0072BA"/>
              </a:solidFill>
            </a:endParaRPr>
          </a:p>
          <a:p>
            <a:pPr>
              <a:lnSpc>
                <a:spcPct val="100000"/>
              </a:lnSpc>
            </a:pPr>
            <a:r>
              <a:rPr lang="en-GB" sz="1800" b="1">
                <a:solidFill>
                  <a:srgbClr val="0072BA"/>
                </a:solidFill>
                <a:latin typeface="Arial"/>
                <a:cs typeface="Arial"/>
              </a:rPr>
              <a:t>This #DayOfTheGirl, Plan International is standing with girl activists, and with your support the Girls Get Equal campaign is calling on governments, donors and civil society for accountability and resourcing to girl and youth activists. </a:t>
            </a:r>
            <a:endParaRPr lang="en-GB" sz="1800" b="1">
              <a:solidFill>
                <a:srgbClr val="0072BA"/>
              </a:solidFill>
            </a:endParaRPr>
          </a:p>
          <a:p>
            <a:pPr>
              <a:lnSpc>
                <a:spcPct val="100000"/>
              </a:lnSpc>
            </a:pPr>
            <a:endParaRPr lang="en-GB" sz="1200"/>
          </a:p>
          <a:p>
            <a:pPr>
              <a:lnSpc>
                <a:spcPct val="100000"/>
              </a:lnSpc>
            </a:pPr>
            <a:endParaRPr lang="en-GB" sz="1200"/>
          </a:p>
        </p:txBody>
      </p:sp>
      <p:sp>
        <p:nvSpPr>
          <p:cNvPr id="5" name="Slide Number Placeholder 4">
            <a:extLst>
              <a:ext uri="{FF2B5EF4-FFF2-40B4-BE49-F238E27FC236}">
                <a16:creationId xmlns:a16="http://schemas.microsoft.com/office/drawing/2014/main" id="{E1244642-6E26-57C0-FAF1-531831C855D0}"/>
              </a:ext>
            </a:extLst>
          </p:cNvPr>
          <p:cNvSpPr>
            <a:spLocks noGrp="1"/>
          </p:cNvSpPr>
          <p:nvPr>
            <p:ph type="sldNum" sz="quarter" idx="12"/>
          </p:nvPr>
        </p:nvSpPr>
        <p:spPr/>
        <p:txBody>
          <a:bodyPr/>
          <a:lstStyle/>
          <a:p>
            <a:fld id="{7D022950-680C-3A46-AC3C-1F0C3D703649}" type="slidenum">
              <a:rPr lang="en-US" smtClean="0"/>
              <a:pPr/>
              <a:t>2</a:t>
            </a:fld>
            <a:endParaRPr lang="en-US"/>
          </a:p>
        </p:txBody>
      </p:sp>
      <p:pic>
        <p:nvPicPr>
          <p:cNvPr id="6" name="Picture 5" descr="A blue and white logo&#10;&#10;Description automatically generated">
            <a:extLst>
              <a:ext uri="{FF2B5EF4-FFF2-40B4-BE49-F238E27FC236}">
                <a16:creationId xmlns:a16="http://schemas.microsoft.com/office/drawing/2014/main" id="{FD295900-B9EC-72C2-D3CF-71AA749B8C9E}"/>
              </a:ext>
            </a:extLst>
          </p:cNvPr>
          <p:cNvPicPr>
            <a:picLocks noChangeAspect="1"/>
          </p:cNvPicPr>
          <p:nvPr/>
        </p:nvPicPr>
        <p:blipFill>
          <a:blip r:embed="rId2"/>
          <a:stretch>
            <a:fillRect/>
          </a:stretch>
        </p:blipFill>
        <p:spPr>
          <a:xfrm>
            <a:off x="9526793" y="98426"/>
            <a:ext cx="2218267" cy="585722"/>
          </a:xfrm>
          <a:prstGeom prst="rect">
            <a:avLst/>
          </a:prstGeom>
        </p:spPr>
      </p:pic>
    </p:spTree>
    <p:extLst>
      <p:ext uri="{BB962C8B-B14F-4D97-AF65-F5344CB8AC3E}">
        <p14:creationId xmlns:p14="http://schemas.microsoft.com/office/powerpoint/2010/main" val="2331882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E1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71D74A-3944-DEB9-3B92-80C9D62FE1B5}"/>
              </a:ext>
            </a:extLst>
          </p:cNvPr>
          <p:cNvSpPr>
            <a:spLocks noGrp="1"/>
          </p:cNvSpPr>
          <p:nvPr>
            <p:ph type="body" sz="quarter" idx="13"/>
          </p:nvPr>
        </p:nvSpPr>
        <p:spPr>
          <a:xfrm>
            <a:off x="516620" y="1628144"/>
            <a:ext cx="11021259" cy="4356000"/>
          </a:xfrm>
        </p:spPr>
        <p:txBody>
          <a:bodyPr vert="horz" lIns="108000" tIns="0" rIns="91440" bIns="45720" rtlCol="0" anchor="t">
            <a:noAutofit/>
          </a:bodyPr>
          <a:lstStyle/>
          <a:p>
            <a:pPr>
              <a:lnSpc>
                <a:spcPct val="100000"/>
              </a:lnSpc>
            </a:pPr>
            <a:r>
              <a:rPr lang="en-GB" sz="1800" dirty="0">
                <a:solidFill>
                  <a:srgbClr val="0072BA"/>
                </a:solidFill>
                <a:latin typeface="Arial"/>
                <a:cs typeface="Arial"/>
              </a:rPr>
              <a:t>From Plan International’s new global research: “</a:t>
            </a:r>
            <a:r>
              <a:rPr lang="en-GB" sz="1800" b="1" dirty="0">
                <a:solidFill>
                  <a:srgbClr val="0072BA"/>
                </a:solidFill>
                <a:latin typeface="Arial"/>
                <a:cs typeface="Arial"/>
                <a:hlinkClick r:id="rId2"/>
              </a:rPr>
              <a:t>Turning the World Around: girls and young women activists leading the fight for equality</a:t>
            </a:r>
            <a:r>
              <a:rPr lang="en-GB" sz="1800" dirty="0">
                <a:solidFill>
                  <a:srgbClr val="0072BA"/>
                </a:solidFill>
                <a:latin typeface="Arial"/>
                <a:cs typeface="Arial"/>
              </a:rPr>
              <a:t>”.</a:t>
            </a:r>
            <a:endParaRPr lang="en-GB" sz="1800" dirty="0">
              <a:solidFill>
                <a:srgbClr val="0072BA"/>
              </a:solidFill>
            </a:endParaRPr>
          </a:p>
          <a:p>
            <a:pPr>
              <a:lnSpc>
                <a:spcPct val="100000"/>
              </a:lnSpc>
            </a:pPr>
            <a:r>
              <a:rPr lang="en-GB" sz="1800" dirty="0">
                <a:solidFill>
                  <a:srgbClr val="0072BA"/>
                </a:solidFill>
                <a:latin typeface="Arial"/>
                <a:cs typeface="Arial"/>
              </a:rPr>
              <a:t>To support girl activists, we’re calling for governments, donors and civil society to: </a:t>
            </a:r>
            <a:endParaRPr lang="en-GB" sz="1800" dirty="0">
              <a:solidFill>
                <a:srgbClr val="0072BA"/>
              </a:solidFill>
            </a:endParaRPr>
          </a:p>
          <a:p>
            <a:pPr>
              <a:lnSpc>
                <a:spcPct val="100000"/>
              </a:lnSpc>
            </a:pPr>
            <a:endParaRPr lang="en-GB" sz="1100" dirty="0"/>
          </a:p>
        </p:txBody>
      </p:sp>
      <p:sp>
        <p:nvSpPr>
          <p:cNvPr id="5" name="Slide Number Placeholder 4">
            <a:extLst>
              <a:ext uri="{FF2B5EF4-FFF2-40B4-BE49-F238E27FC236}">
                <a16:creationId xmlns:a16="http://schemas.microsoft.com/office/drawing/2014/main" id="{E1244642-6E26-57C0-FAF1-531831C855D0}"/>
              </a:ext>
            </a:extLst>
          </p:cNvPr>
          <p:cNvSpPr>
            <a:spLocks noGrp="1"/>
          </p:cNvSpPr>
          <p:nvPr>
            <p:ph type="sldNum" sz="quarter" idx="12"/>
          </p:nvPr>
        </p:nvSpPr>
        <p:spPr/>
        <p:txBody>
          <a:bodyPr/>
          <a:lstStyle/>
          <a:p>
            <a:fld id="{7D022950-680C-3A46-AC3C-1F0C3D703649}" type="slidenum">
              <a:rPr lang="en-US" smtClean="0"/>
              <a:pPr/>
              <a:t>3</a:t>
            </a:fld>
            <a:endParaRPr lang="en-US"/>
          </a:p>
        </p:txBody>
      </p:sp>
      <p:pic>
        <p:nvPicPr>
          <p:cNvPr id="8" name="Picture 7" descr="A blue and white logo&#10;&#10;Description automatically generated">
            <a:extLst>
              <a:ext uri="{FF2B5EF4-FFF2-40B4-BE49-F238E27FC236}">
                <a16:creationId xmlns:a16="http://schemas.microsoft.com/office/drawing/2014/main" id="{755BD0BD-C788-3100-208A-9DB4E3B27090}"/>
              </a:ext>
            </a:extLst>
          </p:cNvPr>
          <p:cNvPicPr>
            <a:picLocks noChangeAspect="1"/>
          </p:cNvPicPr>
          <p:nvPr/>
        </p:nvPicPr>
        <p:blipFill>
          <a:blip r:embed="rId3"/>
          <a:stretch>
            <a:fillRect/>
          </a:stretch>
        </p:blipFill>
        <p:spPr>
          <a:xfrm>
            <a:off x="9526793" y="98426"/>
            <a:ext cx="2218267" cy="585722"/>
          </a:xfrm>
          <a:prstGeom prst="rect">
            <a:avLst/>
          </a:prstGeom>
        </p:spPr>
      </p:pic>
      <p:sp>
        <p:nvSpPr>
          <p:cNvPr id="2" name="TextBox 1">
            <a:extLst>
              <a:ext uri="{FF2B5EF4-FFF2-40B4-BE49-F238E27FC236}">
                <a16:creationId xmlns:a16="http://schemas.microsoft.com/office/drawing/2014/main" id="{D8384752-8D12-5D66-7EED-F162A2DFC1C4}"/>
              </a:ext>
            </a:extLst>
          </p:cNvPr>
          <p:cNvSpPr txBox="1"/>
          <p:nvPr/>
        </p:nvSpPr>
        <p:spPr>
          <a:xfrm>
            <a:off x="517033" y="687658"/>
            <a:ext cx="1056578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solidFill>
                  <a:srgbClr val="F235A4"/>
                </a:solidFill>
                <a:latin typeface="Veneer"/>
                <a:cs typeface="Calibri"/>
              </a:rPr>
              <a:t>What Plan International is calling for this IDG</a:t>
            </a:r>
            <a:endParaRPr lang="en-GB" sz="4400" dirty="0">
              <a:solidFill>
                <a:srgbClr val="F235A4"/>
              </a:solidFill>
              <a:latin typeface="Veneer"/>
            </a:endParaRPr>
          </a:p>
        </p:txBody>
      </p:sp>
      <p:pic>
        <p:nvPicPr>
          <p:cNvPr id="4" name="Picture 3" descr="A person raising her fist&#10;&#10;Description automatically generated">
            <a:extLst>
              <a:ext uri="{FF2B5EF4-FFF2-40B4-BE49-F238E27FC236}">
                <a16:creationId xmlns:a16="http://schemas.microsoft.com/office/drawing/2014/main" id="{7365A9D2-9EAF-FC2D-FC97-2BEE32E5280E}"/>
              </a:ext>
            </a:extLst>
          </p:cNvPr>
          <p:cNvPicPr>
            <a:picLocks noChangeAspect="1"/>
          </p:cNvPicPr>
          <p:nvPr/>
        </p:nvPicPr>
        <p:blipFill>
          <a:blip r:embed="rId4"/>
          <a:stretch>
            <a:fillRect/>
          </a:stretch>
        </p:blipFill>
        <p:spPr>
          <a:xfrm>
            <a:off x="454780" y="3037113"/>
            <a:ext cx="2392439" cy="2392439"/>
          </a:xfrm>
          <a:prstGeom prst="rect">
            <a:avLst/>
          </a:prstGeom>
        </p:spPr>
      </p:pic>
      <p:pic>
        <p:nvPicPr>
          <p:cNvPr id="6" name="Picture 5" descr="A person with braids holding a microphone&#10;&#10;Description automatically generated">
            <a:extLst>
              <a:ext uri="{FF2B5EF4-FFF2-40B4-BE49-F238E27FC236}">
                <a16:creationId xmlns:a16="http://schemas.microsoft.com/office/drawing/2014/main" id="{23B1F649-DF7E-1AA6-10AD-09FDE96B13A7}"/>
              </a:ext>
            </a:extLst>
          </p:cNvPr>
          <p:cNvPicPr>
            <a:picLocks noChangeAspect="1"/>
          </p:cNvPicPr>
          <p:nvPr/>
        </p:nvPicPr>
        <p:blipFill>
          <a:blip r:embed="rId5"/>
          <a:stretch>
            <a:fillRect/>
          </a:stretch>
        </p:blipFill>
        <p:spPr>
          <a:xfrm>
            <a:off x="3430209" y="3073399"/>
            <a:ext cx="2368248" cy="2392439"/>
          </a:xfrm>
          <a:prstGeom prst="rect">
            <a:avLst/>
          </a:prstGeom>
        </p:spPr>
      </p:pic>
      <p:pic>
        <p:nvPicPr>
          <p:cNvPr id="7" name="Picture 6" descr="A group of girls with a megaphone&#10;&#10;Description automatically generated">
            <a:extLst>
              <a:ext uri="{FF2B5EF4-FFF2-40B4-BE49-F238E27FC236}">
                <a16:creationId xmlns:a16="http://schemas.microsoft.com/office/drawing/2014/main" id="{51E9C018-106F-A288-EA59-36977C2F9FDA}"/>
              </a:ext>
            </a:extLst>
          </p:cNvPr>
          <p:cNvPicPr>
            <a:picLocks noChangeAspect="1"/>
          </p:cNvPicPr>
          <p:nvPr/>
        </p:nvPicPr>
        <p:blipFill>
          <a:blip r:embed="rId6"/>
          <a:stretch>
            <a:fillRect/>
          </a:stretch>
        </p:blipFill>
        <p:spPr>
          <a:xfrm>
            <a:off x="6381448" y="3109685"/>
            <a:ext cx="2392439" cy="2392439"/>
          </a:xfrm>
          <a:prstGeom prst="rect">
            <a:avLst/>
          </a:prstGeom>
        </p:spPr>
      </p:pic>
      <p:pic>
        <p:nvPicPr>
          <p:cNvPr id="9" name="Picture 8" descr="A group of people sitting in front of a wall&#10;&#10;Description automatically generated">
            <a:extLst>
              <a:ext uri="{FF2B5EF4-FFF2-40B4-BE49-F238E27FC236}">
                <a16:creationId xmlns:a16="http://schemas.microsoft.com/office/drawing/2014/main" id="{A8D7DB32-B32B-5979-39A4-D02C1DFDBBB6}"/>
              </a:ext>
            </a:extLst>
          </p:cNvPr>
          <p:cNvPicPr>
            <a:picLocks noChangeAspect="1"/>
          </p:cNvPicPr>
          <p:nvPr/>
        </p:nvPicPr>
        <p:blipFill>
          <a:blip r:embed="rId7"/>
          <a:stretch>
            <a:fillRect/>
          </a:stretch>
        </p:blipFill>
        <p:spPr>
          <a:xfrm>
            <a:off x="9356875" y="3073399"/>
            <a:ext cx="2392439" cy="2392439"/>
          </a:xfrm>
          <a:prstGeom prst="rect">
            <a:avLst/>
          </a:prstGeom>
        </p:spPr>
      </p:pic>
    </p:spTree>
    <p:extLst>
      <p:ext uri="{BB962C8B-B14F-4D97-AF65-F5344CB8AC3E}">
        <p14:creationId xmlns:p14="http://schemas.microsoft.com/office/powerpoint/2010/main" val="1789576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2BA"/>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8457D86-95CA-0860-A030-4A5ADA3AF266}"/>
              </a:ext>
            </a:extLst>
          </p:cNvPr>
          <p:cNvSpPr/>
          <p:nvPr/>
        </p:nvSpPr>
        <p:spPr>
          <a:xfrm>
            <a:off x="0" y="1"/>
            <a:ext cx="4552950" cy="6858000"/>
          </a:xfrm>
          <a:prstGeom prst="rect">
            <a:avLst/>
          </a:prstGeom>
          <a:solidFill>
            <a:srgbClr val="E8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BDC3B1D-C32D-267E-D9F7-7307C1F9EDA2}"/>
              </a:ext>
            </a:extLst>
          </p:cNvPr>
          <p:cNvSpPr>
            <a:spLocks noGrp="1"/>
          </p:cNvSpPr>
          <p:nvPr>
            <p:ph type="title"/>
          </p:nvPr>
        </p:nvSpPr>
        <p:spPr>
          <a:xfrm>
            <a:off x="158749" y="816225"/>
            <a:ext cx="4800600" cy="900000"/>
          </a:xfrm>
        </p:spPr>
        <p:txBody>
          <a:bodyPr/>
          <a:lstStyle/>
          <a:p>
            <a:r>
              <a:rPr lang="en-GB" sz="4400" dirty="0">
                <a:solidFill>
                  <a:srgbClr val="F235A4"/>
                </a:solidFill>
                <a:latin typeface="Veneer"/>
              </a:rPr>
              <a:t>WORK WITH US!</a:t>
            </a:r>
          </a:p>
        </p:txBody>
      </p:sp>
      <p:sp>
        <p:nvSpPr>
          <p:cNvPr id="5" name="Slide Number Placeholder 4">
            <a:extLst>
              <a:ext uri="{FF2B5EF4-FFF2-40B4-BE49-F238E27FC236}">
                <a16:creationId xmlns:a16="http://schemas.microsoft.com/office/drawing/2014/main" id="{E1244642-6E26-57C0-FAF1-531831C855D0}"/>
              </a:ext>
            </a:extLst>
          </p:cNvPr>
          <p:cNvSpPr>
            <a:spLocks noGrp="1"/>
          </p:cNvSpPr>
          <p:nvPr>
            <p:ph type="sldNum" sz="quarter" idx="12"/>
          </p:nvPr>
        </p:nvSpPr>
        <p:spPr/>
        <p:txBody>
          <a:bodyPr/>
          <a:lstStyle/>
          <a:p>
            <a:fld id="{7D022950-680C-3A46-AC3C-1F0C3D703649}" type="slidenum">
              <a:rPr lang="en-US" smtClean="0"/>
              <a:pPr/>
              <a:t>4</a:t>
            </a:fld>
            <a:endParaRPr lang="en-US"/>
          </a:p>
        </p:txBody>
      </p:sp>
      <p:pic>
        <p:nvPicPr>
          <p:cNvPr id="9" name="Picture 8">
            <a:extLst>
              <a:ext uri="{FF2B5EF4-FFF2-40B4-BE49-F238E27FC236}">
                <a16:creationId xmlns:a16="http://schemas.microsoft.com/office/drawing/2014/main" id="{44BAC8D4-D384-6EF0-FE76-AEFC7DFF382E}"/>
              </a:ext>
            </a:extLst>
          </p:cNvPr>
          <p:cNvPicPr>
            <a:picLocks noChangeAspect="1"/>
          </p:cNvPicPr>
          <p:nvPr/>
        </p:nvPicPr>
        <p:blipFill>
          <a:blip r:embed="rId3"/>
          <a:stretch>
            <a:fillRect/>
          </a:stretch>
        </p:blipFill>
        <p:spPr>
          <a:xfrm>
            <a:off x="7197749" y="581024"/>
            <a:ext cx="2340000" cy="2340000"/>
          </a:xfrm>
          <a:prstGeom prst="rect">
            <a:avLst/>
          </a:prstGeom>
        </p:spPr>
      </p:pic>
      <p:pic>
        <p:nvPicPr>
          <p:cNvPr id="11" name="Picture 10">
            <a:extLst>
              <a:ext uri="{FF2B5EF4-FFF2-40B4-BE49-F238E27FC236}">
                <a16:creationId xmlns:a16="http://schemas.microsoft.com/office/drawing/2014/main" id="{827250A0-D752-8DB2-66FE-1F178A98C36D}"/>
              </a:ext>
            </a:extLst>
          </p:cNvPr>
          <p:cNvPicPr>
            <a:picLocks noChangeAspect="1"/>
          </p:cNvPicPr>
          <p:nvPr/>
        </p:nvPicPr>
        <p:blipFill>
          <a:blip r:embed="rId4"/>
          <a:stretch>
            <a:fillRect/>
          </a:stretch>
        </p:blipFill>
        <p:spPr>
          <a:xfrm>
            <a:off x="9601199" y="581024"/>
            <a:ext cx="2340000" cy="2340000"/>
          </a:xfrm>
          <a:prstGeom prst="rect">
            <a:avLst/>
          </a:prstGeom>
        </p:spPr>
      </p:pic>
      <p:pic>
        <p:nvPicPr>
          <p:cNvPr id="14" name="Picture 13">
            <a:extLst>
              <a:ext uri="{FF2B5EF4-FFF2-40B4-BE49-F238E27FC236}">
                <a16:creationId xmlns:a16="http://schemas.microsoft.com/office/drawing/2014/main" id="{59725657-D6B9-68C2-B522-582C66F13026}"/>
              </a:ext>
            </a:extLst>
          </p:cNvPr>
          <p:cNvPicPr>
            <a:picLocks noChangeAspect="1"/>
          </p:cNvPicPr>
          <p:nvPr/>
        </p:nvPicPr>
        <p:blipFill>
          <a:blip r:embed="rId5"/>
          <a:stretch>
            <a:fillRect/>
          </a:stretch>
        </p:blipFill>
        <p:spPr>
          <a:xfrm>
            <a:off x="9599661" y="3679802"/>
            <a:ext cx="2340000" cy="2340000"/>
          </a:xfrm>
          <a:prstGeom prst="rect">
            <a:avLst/>
          </a:prstGeom>
        </p:spPr>
      </p:pic>
      <p:pic>
        <p:nvPicPr>
          <p:cNvPr id="16" name="Picture 15">
            <a:extLst>
              <a:ext uri="{FF2B5EF4-FFF2-40B4-BE49-F238E27FC236}">
                <a16:creationId xmlns:a16="http://schemas.microsoft.com/office/drawing/2014/main" id="{1481C54A-B6B3-FA2B-D4C1-4B94F07E56F9}"/>
              </a:ext>
            </a:extLst>
          </p:cNvPr>
          <p:cNvPicPr>
            <a:picLocks noChangeAspect="1"/>
          </p:cNvPicPr>
          <p:nvPr/>
        </p:nvPicPr>
        <p:blipFill>
          <a:blip r:embed="rId6"/>
          <a:stretch>
            <a:fillRect/>
          </a:stretch>
        </p:blipFill>
        <p:spPr>
          <a:xfrm>
            <a:off x="7188224" y="3679802"/>
            <a:ext cx="2340000" cy="2340000"/>
          </a:xfrm>
          <a:prstGeom prst="rect">
            <a:avLst/>
          </a:prstGeom>
        </p:spPr>
      </p:pic>
      <p:pic>
        <p:nvPicPr>
          <p:cNvPr id="18" name="Picture 17">
            <a:extLst>
              <a:ext uri="{FF2B5EF4-FFF2-40B4-BE49-F238E27FC236}">
                <a16:creationId xmlns:a16="http://schemas.microsoft.com/office/drawing/2014/main" id="{5A7E69E7-CFD2-12A9-85B0-60F7449599B7}"/>
              </a:ext>
            </a:extLst>
          </p:cNvPr>
          <p:cNvPicPr>
            <a:picLocks noChangeAspect="1"/>
          </p:cNvPicPr>
          <p:nvPr/>
        </p:nvPicPr>
        <p:blipFill>
          <a:blip r:embed="rId7"/>
          <a:stretch>
            <a:fillRect/>
          </a:stretch>
        </p:blipFill>
        <p:spPr>
          <a:xfrm>
            <a:off x="4784774" y="3679802"/>
            <a:ext cx="2340000" cy="2340000"/>
          </a:xfrm>
          <a:prstGeom prst="rect">
            <a:avLst/>
          </a:prstGeom>
        </p:spPr>
      </p:pic>
      <p:sp>
        <p:nvSpPr>
          <p:cNvPr id="19" name="TextBox 18">
            <a:extLst>
              <a:ext uri="{FF2B5EF4-FFF2-40B4-BE49-F238E27FC236}">
                <a16:creationId xmlns:a16="http://schemas.microsoft.com/office/drawing/2014/main" id="{A8D6889D-9FB6-6585-67B6-5712ED65C436}"/>
              </a:ext>
            </a:extLst>
          </p:cNvPr>
          <p:cNvSpPr txBox="1"/>
          <p:nvPr/>
        </p:nvSpPr>
        <p:spPr>
          <a:xfrm>
            <a:off x="9537749" y="6026494"/>
            <a:ext cx="2084916" cy="323165"/>
          </a:xfrm>
          <a:prstGeom prst="rect">
            <a:avLst/>
          </a:prstGeom>
          <a:noFill/>
        </p:spPr>
        <p:txBody>
          <a:bodyPr wrap="square" lIns="91440" tIns="45720" rIns="91440" bIns="45720" rtlCol="0" anchor="t">
            <a:spAutoFit/>
          </a:bodyPr>
          <a:lstStyle/>
          <a:p>
            <a:r>
              <a:rPr lang="en-GB" sz="1500" b="1">
                <a:solidFill>
                  <a:schemeClr val="bg1"/>
                </a:solidFill>
                <a:latin typeface="Arial"/>
                <a:cs typeface="Arial"/>
              </a:rPr>
              <a:t>Soumya</a:t>
            </a:r>
            <a:r>
              <a:rPr lang="en-GB" sz="1500">
                <a:solidFill>
                  <a:schemeClr val="bg1"/>
                </a:solidFill>
                <a:latin typeface="Arial"/>
                <a:cs typeface="Arial"/>
              </a:rPr>
              <a:t>, 23, Somalia</a:t>
            </a:r>
          </a:p>
        </p:txBody>
      </p:sp>
      <p:sp>
        <p:nvSpPr>
          <p:cNvPr id="20" name="TextBox 19">
            <a:extLst>
              <a:ext uri="{FF2B5EF4-FFF2-40B4-BE49-F238E27FC236}">
                <a16:creationId xmlns:a16="http://schemas.microsoft.com/office/drawing/2014/main" id="{15E32BA6-0DFF-B185-D753-4F015BDCB0F1}"/>
              </a:ext>
            </a:extLst>
          </p:cNvPr>
          <p:cNvSpPr txBox="1"/>
          <p:nvPr/>
        </p:nvSpPr>
        <p:spPr>
          <a:xfrm>
            <a:off x="7197749" y="6026494"/>
            <a:ext cx="2084916" cy="323165"/>
          </a:xfrm>
          <a:prstGeom prst="rect">
            <a:avLst/>
          </a:prstGeom>
          <a:noFill/>
        </p:spPr>
        <p:txBody>
          <a:bodyPr wrap="square" lIns="91440" tIns="45720" rIns="91440" bIns="45720" rtlCol="0" anchor="t">
            <a:spAutoFit/>
          </a:bodyPr>
          <a:lstStyle/>
          <a:p>
            <a:r>
              <a:rPr lang="en-GB" sz="1500" b="1" err="1">
                <a:solidFill>
                  <a:schemeClr val="bg1"/>
                </a:solidFill>
                <a:latin typeface="Arial"/>
                <a:cs typeface="Arial"/>
              </a:rPr>
              <a:t>Oilean</a:t>
            </a:r>
            <a:r>
              <a:rPr lang="en-GB" sz="1500">
                <a:solidFill>
                  <a:schemeClr val="bg1"/>
                </a:solidFill>
                <a:latin typeface="Arial"/>
                <a:cs typeface="Arial"/>
              </a:rPr>
              <a:t>, 23, Ireland</a:t>
            </a:r>
          </a:p>
        </p:txBody>
      </p:sp>
      <p:sp>
        <p:nvSpPr>
          <p:cNvPr id="21" name="TextBox 20">
            <a:extLst>
              <a:ext uri="{FF2B5EF4-FFF2-40B4-BE49-F238E27FC236}">
                <a16:creationId xmlns:a16="http://schemas.microsoft.com/office/drawing/2014/main" id="{43B154D4-CA01-BF16-6DBB-86FED556131A}"/>
              </a:ext>
            </a:extLst>
          </p:cNvPr>
          <p:cNvSpPr txBox="1"/>
          <p:nvPr/>
        </p:nvSpPr>
        <p:spPr>
          <a:xfrm>
            <a:off x="4721324" y="6017311"/>
            <a:ext cx="2084916" cy="323165"/>
          </a:xfrm>
          <a:prstGeom prst="rect">
            <a:avLst/>
          </a:prstGeom>
          <a:noFill/>
        </p:spPr>
        <p:txBody>
          <a:bodyPr wrap="square" lIns="91440" tIns="45720" rIns="91440" bIns="45720" rtlCol="0" anchor="t">
            <a:spAutoFit/>
          </a:bodyPr>
          <a:lstStyle/>
          <a:p>
            <a:r>
              <a:rPr lang="en-GB" sz="1500" b="1">
                <a:solidFill>
                  <a:schemeClr val="bg1"/>
                </a:solidFill>
                <a:latin typeface="Arial"/>
                <a:cs typeface="Arial"/>
              </a:rPr>
              <a:t>Rahimat</a:t>
            </a:r>
            <a:r>
              <a:rPr lang="en-GB" sz="1500">
                <a:solidFill>
                  <a:schemeClr val="bg1"/>
                </a:solidFill>
                <a:latin typeface="Arial"/>
                <a:cs typeface="Arial"/>
              </a:rPr>
              <a:t>, 18, Nepal</a:t>
            </a:r>
          </a:p>
        </p:txBody>
      </p:sp>
      <p:sp>
        <p:nvSpPr>
          <p:cNvPr id="22" name="TextBox 21">
            <a:extLst>
              <a:ext uri="{FF2B5EF4-FFF2-40B4-BE49-F238E27FC236}">
                <a16:creationId xmlns:a16="http://schemas.microsoft.com/office/drawing/2014/main" id="{78BE3712-2F94-4E7D-E34F-89BAE81E0DA4}"/>
              </a:ext>
            </a:extLst>
          </p:cNvPr>
          <p:cNvSpPr txBox="1"/>
          <p:nvPr/>
        </p:nvSpPr>
        <p:spPr>
          <a:xfrm>
            <a:off x="4683223" y="2919779"/>
            <a:ext cx="2584351" cy="307777"/>
          </a:xfrm>
          <a:prstGeom prst="rect">
            <a:avLst/>
          </a:prstGeom>
          <a:noFill/>
        </p:spPr>
        <p:txBody>
          <a:bodyPr wrap="square" lIns="91440" tIns="45720" rIns="91440" bIns="45720" rtlCol="0" anchor="t">
            <a:spAutoFit/>
          </a:bodyPr>
          <a:lstStyle/>
          <a:p>
            <a:r>
              <a:rPr lang="en-GB" sz="1400" b="1">
                <a:solidFill>
                  <a:schemeClr val="bg1"/>
                </a:solidFill>
                <a:latin typeface="Arial"/>
                <a:cs typeface="Arial"/>
              </a:rPr>
              <a:t>Blessing</a:t>
            </a:r>
            <a:r>
              <a:rPr lang="en-GB" sz="1400">
                <a:solidFill>
                  <a:schemeClr val="bg1"/>
                </a:solidFill>
                <a:latin typeface="Arial"/>
                <a:cs typeface="Arial"/>
              </a:rPr>
              <a:t>, 17, Sierra Leone</a:t>
            </a:r>
          </a:p>
        </p:txBody>
      </p:sp>
      <p:sp>
        <p:nvSpPr>
          <p:cNvPr id="23" name="TextBox 22">
            <a:extLst>
              <a:ext uri="{FF2B5EF4-FFF2-40B4-BE49-F238E27FC236}">
                <a16:creationId xmlns:a16="http://schemas.microsoft.com/office/drawing/2014/main" id="{48203DD4-7207-481B-D75A-0CE6505234A5}"/>
              </a:ext>
            </a:extLst>
          </p:cNvPr>
          <p:cNvSpPr txBox="1"/>
          <p:nvPr/>
        </p:nvSpPr>
        <p:spPr>
          <a:xfrm>
            <a:off x="7134299" y="2921024"/>
            <a:ext cx="2084916" cy="323165"/>
          </a:xfrm>
          <a:prstGeom prst="rect">
            <a:avLst/>
          </a:prstGeom>
          <a:noFill/>
        </p:spPr>
        <p:txBody>
          <a:bodyPr wrap="square" lIns="91440" tIns="45720" rIns="91440" bIns="45720" rtlCol="0" anchor="t">
            <a:spAutoFit/>
          </a:bodyPr>
          <a:lstStyle/>
          <a:p>
            <a:r>
              <a:rPr lang="en-GB" sz="1500" b="1">
                <a:solidFill>
                  <a:schemeClr val="bg1"/>
                </a:solidFill>
                <a:latin typeface="Arial"/>
                <a:cs typeface="Arial"/>
              </a:rPr>
              <a:t>Fatima</a:t>
            </a:r>
            <a:r>
              <a:rPr lang="en-GB" sz="1500">
                <a:solidFill>
                  <a:schemeClr val="bg1"/>
                </a:solidFill>
                <a:latin typeface="Arial"/>
                <a:cs typeface="Arial"/>
              </a:rPr>
              <a:t>, 21, Lebanon</a:t>
            </a:r>
          </a:p>
        </p:txBody>
      </p:sp>
      <p:pic>
        <p:nvPicPr>
          <p:cNvPr id="25" name="Picture 24" descr="Shape, rectangle, square&#10;&#10;Description automatically generated">
            <a:extLst>
              <a:ext uri="{FF2B5EF4-FFF2-40B4-BE49-F238E27FC236}">
                <a16:creationId xmlns:a16="http://schemas.microsoft.com/office/drawing/2014/main" id="{401F4B95-A549-4BE4-216A-4450ECADD8EE}"/>
              </a:ext>
            </a:extLst>
          </p:cNvPr>
          <p:cNvPicPr>
            <a:picLocks noChangeAspect="1"/>
          </p:cNvPicPr>
          <p:nvPr/>
        </p:nvPicPr>
        <p:blipFill>
          <a:blip r:embed="rId8"/>
          <a:stretch>
            <a:fillRect/>
          </a:stretch>
        </p:blipFill>
        <p:spPr>
          <a:xfrm rot="5400000">
            <a:off x="952910" y="835921"/>
            <a:ext cx="2655841" cy="4167716"/>
          </a:xfrm>
          <a:prstGeom prst="rect">
            <a:avLst/>
          </a:prstGeom>
        </p:spPr>
      </p:pic>
      <p:sp>
        <p:nvSpPr>
          <p:cNvPr id="24" name="TextBox 23">
            <a:extLst>
              <a:ext uri="{FF2B5EF4-FFF2-40B4-BE49-F238E27FC236}">
                <a16:creationId xmlns:a16="http://schemas.microsoft.com/office/drawing/2014/main" id="{51F2E7C1-6250-8552-41AD-2C6CA2727B6B}"/>
              </a:ext>
            </a:extLst>
          </p:cNvPr>
          <p:cNvSpPr txBox="1"/>
          <p:nvPr/>
        </p:nvSpPr>
        <p:spPr>
          <a:xfrm>
            <a:off x="9537749" y="2899141"/>
            <a:ext cx="2497089" cy="523220"/>
          </a:xfrm>
          <a:prstGeom prst="rect">
            <a:avLst/>
          </a:prstGeom>
          <a:noFill/>
        </p:spPr>
        <p:txBody>
          <a:bodyPr wrap="square" lIns="91440" tIns="45720" rIns="91440" bIns="45720" rtlCol="0" anchor="t">
            <a:spAutoFit/>
          </a:bodyPr>
          <a:lstStyle/>
          <a:p>
            <a:r>
              <a:rPr lang="en-GB" sz="1400" b="1">
                <a:solidFill>
                  <a:schemeClr val="bg1"/>
                </a:solidFill>
                <a:latin typeface="Arial"/>
                <a:cs typeface="Arial"/>
              </a:rPr>
              <a:t>Heydi, Lesly, Yoselin, Vidalia</a:t>
            </a:r>
            <a:r>
              <a:rPr lang="en-GB" sz="1400">
                <a:solidFill>
                  <a:schemeClr val="bg1"/>
                </a:solidFill>
                <a:latin typeface="Arial"/>
                <a:cs typeface="Arial"/>
              </a:rPr>
              <a:t>, Guatemala</a:t>
            </a:r>
          </a:p>
        </p:txBody>
      </p:sp>
      <p:sp>
        <p:nvSpPr>
          <p:cNvPr id="3" name="Text Placeholder 2">
            <a:extLst>
              <a:ext uri="{FF2B5EF4-FFF2-40B4-BE49-F238E27FC236}">
                <a16:creationId xmlns:a16="http://schemas.microsoft.com/office/drawing/2014/main" id="{8971D74A-3944-DEB9-3B92-80C9D62FE1B5}"/>
              </a:ext>
            </a:extLst>
          </p:cNvPr>
          <p:cNvSpPr>
            <a:spLocks noGrp="1"/>
          </p:cNvSpPr>
          <p:nvPr>
            <p:ph type="body" sz="quarter" idx="13"/>
          </p:nvPr>
        </p:nvSpPr>
        <p:spPr>
          <a:xfrm>
            <a:off x="334056" y="1418922"/>
            <a:ext cx="3893548" cy="2655842"/>
          </a:xfrm>
        </p:spPr>
        <p:txBody>
          <a:bodyPr vert="horz" lIns="108000" tIns="0" rIns="91440" bIns="45720" rtlCol="0" anchor="t">
            <a:noAutofit/>
          </a:bodyPr>
          <a:lstStyle/>
          <a:p>
            <a:endParaRPr lang="en-GB" dirty="0"/>
          </a:p>
          <a:p>
            <a:r>
              <a:rPr lang="en-GB" sz="2200" dirty="0">
                <a:solidFill>
                  <a:schemeClr val="bg1"/>
                </a:solidFill>
                <a:latin typeface="Arial"/>
                <a:cs typeface="Arial"/>
              </a:rPr>
              <a:t>This IDG 2023, help us celebrate the power of girls and young women by sharing the stories and demands of some of the fantastic activists we work with.</a:t>
            </a:r>
          </a:p>
          <a:p>
            <a:endParaRPr lang="en-GB" sz="2200" dirty="0">
              <a:solidFill>
                <a:schemeClr val="bg1"/>
              </a:solidFill>
            </a:endParaRPr>
          </a:p>
        </p:txBody>
      </p:sp>
      <p:sp>
        <p:nvSpPr>
          <p:cNvPr id="29" name="TextBox 28">
            <a:extLst>
              <a:ext uri="{FF2B5EF4-FFF2-40B4-BE49-F238E27FC236}">
                <a16:creationId xmlns:a16="http://schemas.microsoft.com/office/drawing/2014/main" id="{8E119D61-1470-9D5C-B472-4FC956C07018}"/>
              </a:ext>
            </a:extLst>
          </p:cNvPr>
          <p:cNvSpPr txBox="1"/>
          <p:nvPr/>
        </p:nvSpPr>
        <p:spPr>
          <a:xfrm>
            <a:off x="241756" y="4618345"/>
            <a:ext cx="4117548" cy="2144177"/>
          </a:xfrm>
          <a:prstGeom prst="rect">
            <a:avLst/>
          </a:prstGeom>
          <a:noFill/>
        </p:spPr>
        <p:txBody>
          <a:bodyPr wrap="square" lIns="91440" tIns="45720" rIns="91440" bIns="45720" anchor="t">
            <a:spAutoFit/>
          </a:bodyPr>
          <a:lstStyle/>
          <a:p>
            <a:pPr>
              <a:lnSpc>
                <a:spcPts val="2800"/>
              </a:lnSpc>
              <a:spcBef>
                <a:spcPts val="1000"/>
              </a:spcBef>
              <a:defRPr/>
            </a:pPr>
            <a:r>
              <a:rPr lang="en-GB" sz="2100" b="1" dirty="0">
                <a:solidFill>
                  <a:srgbClr val="0072BA"/>
                </a:solidFill>
                <a:latin typeface="Arial"/>
                <a:cs typeface="Arial"/>
              </a:rPr>
              <a:t>See their full stories </a:t>
            </a:r>
            <a:r>
              <a:rPr lang="en-GB" sz="2100" b="1" dirty="0">
                <a:solidFill>
                  <a:srgbClr val="F235A4"/>
                </a:solidFill>
                <a:latin typeface="Arial"/>
                <a:cs typeface="Arial"/>
                <a:hlinkClick r:id="rId9">
                  <a:extLst>
                    <a:ext uri="{A12FA001-AC4F-418D-AE19-62706E023703}">
                      <ahyp:hlinkClr xmlns:ahyp="http://schemas.microsoft.com/office/drawing/2018/hyperlinkcolor" val="tx"/>
                    </a:ext>
                  </a:extLst>
                </a:hlinkClick>
              </a:rPr>
              <a:t>here</a:t>
            </a:r>
            <a:r>
              <a:rPr lang="en-GB" sz="2100" b="1" dirty="0">
                <a:solidFill>
                  <a:srgbClr val="0072BA"/>
                </a:solidFill>
                <a:latin typeface="Arial"/>
                <a:ea typeface="+mn-lt"/>
                <a:cs typeface="Arial"/>
              </a:rPr>
              <a:t>. </a:t>
            </a:r>
            <a:endParaRPr lang="en-GB" sz="2100" b="1" dirty="0">
              <a:solidFill>
                <a:srgbClr val="0072BA"/>
              </a:solidFill>
              <a:latin typeface="Arial" panose="020B0604020202020204" pitchFamily="34" charset="0"/>
              <a:cs typeface="Arial" panose="020B0604020202020204" pitchFamily="34" charset="0"/>
            </a:endParaRPr>
          </a:p>
          <a:p>
            <a:pPr>
              <a:lnSpc>
                <a:spcPts val="2800"/>
              </a:lnSpc>
              <a:spcBef>
                <a:spcPts val="1000"/>
              </a:spcBef>
              <a:defRPr/>
            </a:pPr>
            <a:r>
              <a:rPr kumimoji="0" lang="en-GB" sz="2100" b="1" i="0" u="none" strike="noStrike" kern="1200" cap="none" spc="0" normalizeH="0" baseline="0" noProof="0" dirty="0">
                <a:ln>
                  <a:noFill/>
                </a:ln>
                <a:solidFill>
                  <a:srgbClr val="0072BA"/>
                </a:solidFill>
                <a:effectLst/>
                <a:uLnTx/>
                <a:uFillTx/>
                <a:latin typeface="Arial"/>
                <a:cs typeface="Arial"/>
              </a:rPr>
              <a:t>Share their portraits by </a:t>
            </a:r>
            <a:r>
              <a:rPr lang="en-GB" sz="2100" b="1" u="none" strike="noStrike" dirty="0">
                <a:solidFill>
                  <a:srgbClr val="F235A4"/>
                </a:solidFill>
                <a:effectLst/>
                <a:latin typeface="Arial"/>
                <a:ea typeface="Calibri"/>
                <a:cs typeface="Arial"/>
                <a:hlinkClick r:id="rId10">
                  <a:extLst>
                    <a:ext uri="{A12FA001-AC4F-418D-AE19-62706E023703}">
                      <ahyp:hlinkClr xmlns:ahyp="http://schemas.microsoft.com/office/drawing/2018/hyperlinkcolor" val="tx"/>
                    </a:ext>
                  </a:extLst>
                </a:hlinkClick>
              </a:rPr>
              <a:t>@nadya.noor</a:t>
            </a:r>
            <a:r>
              <a:rPr lang="en-GB" sz="2100" b="1" u="none" strike="noStrike" dirty="0">
                <a:solidFill>
                  <a:srgbClr val="0072BA"/>
                </a:solidFill>
                <a:effectLst/>
                <a:latin typeface="Arial"/>
                <a:ea typeface="Calibri"/>
                <a:cs typeface="Arial"/>
              </a:rPr>
              <a:t> </a:t>
            </a:r>
            <a:r>
              <a:rPr kumimoji="0" lang="en-GB" sz="2100" b="1" i="0" u="none" strike="noStrike" kern="1200" cap="none" spc="0" normalizeH="0" baseline="0" noProof="0" dirty="0">
                <a:ln>
                  <a:noFill/>
                </a:ln>
                <a:solidFill>
                  <a:srgbClr val="0072BA"/>
                </a:solidFill>
                <a:effectLst/>
                <a:uLnTx/>
                <a:uFillTx/>
                <a:latin typeface="Arial"/>
                <a:cs typeface="Arial"/>
              </a:rPr>
              <a:t>online.</a:t>
            </a:r>
            <a:r>
              <a:rPr lang="en-GB" sz="2100" b="1" dirty="0">
                <a:solidFill>
                  <a:srgbClr val="0072BA"/>
                </a:solidFill>
                <a:latin typeface="Arial"/>
                <a:cs typeface="Arial"/>
              </a:rPr>
              <a:t> </a:t>
            </a:r>
            <a:endParaRPr lang="en-GB" sz="2100" b="1" i="0" u="none" strike="noStrike" kern="1200" cap="none" spc="0" normalizeH="0" baseline="0" noProof="0">
              <a:ln>
                <a:noFill/>
              </a:ln>
              <a:solidFill>
                <a:srgbClr val="0072BA"/>
              </a:solidFill>
              <a:effectLst/>
              <a:uLnTx/>
              <a:uFillTx/>
              <a:latin typeface="Arial" panose="020B0604020202020204" pitchFamily="34" charset="0"/>
              <a:cs typeface="Arial" panose="020B0604020202020204" pitchFamily="34" charset="0"/>
            </a:endParaRPr>
          </a:p>
          <a:p>
            <a:pPr>
              <a:lnSpc>
                <a:spcPts val="2800"/>
              </a:lnSpc>
              <a:spcBef>
                <a:spcPts val="1000"/>
              </a:spcBef>
              <a:defRPr/>
            </a:pPr>
            <a:r>
              <a:rPr lang="en-GB" sz="2400" dirty="0">
                <a:solidFill>
                  <a:srgbClr val="F235A4"/>
                </a:solidFill>
                <a:latin typeface="Veneer"/>
                <a:cs typeface="Arial"/>
              </a:rPr>
              <a:t>Embargo: 3 OCTOBER 2023, 20:00 BST</a:t>
            </a:r>
            <a:endParaRPr lang="en-GB" sz="2400" b="0" i="0" u="none" strike="noStrike" kern="1200" cap="none" spc="0" normalizeH="0" baseline="0" noProof="0" dirty="0">
              <a:ln>
                <a:noFill/>
              </a:ln>
              <a:solidFill>
                <a:srgbClr val="F235A4"/>
              </a:solidFill>
              <a:effectLst/>
              <a:uLnTx/>
              <a:uFillTx/>
              <a:latin typeface="Veneer" panose="02000806000000000000" pitchFamily="50" charset="0"/>
              <a:cs typeface="Arial" panose="020B0604020202020204" pitchFamily="34" charset="0"/>
            </a:endParaRPr>
          </a:p>
        </p:txBody>
      </p:sp>
      <p:pic>
        <p:nvPicPr>
          <p:cNvPr id="7" name="Picture 6">
            <a:extLst>
              <a:ext uri="{FF2B5EF4-FFF2-40B4-BE49-F238E27FC236}">
                <a16:creationId xmlns:a16="http://schemas.microsoft.com/office/drawing/2014/main" id="{9D2DD2AE-CD81-F057-5265-12A5FADF0947}"/>
              </a:ext>
            </a:extLst>
          </p:cNvPr>
          <p:cNvPicPr>
            <a:picLocks noChangeAspect="1"/>
          </p:cNvPicPr>
          <p:nvPr/>
        </p:nvPicPr>
        <p:blipFill>
          <a:blip r:embed="rId11"/>
          <a:stretch>
            <a:fillRect/>
          </a:stretch>
        </p:blipFill>
        <p:spPr>
          <a:xfrm>
            <a:off x="4776787" y="581024"/>
            <a:ext cx="2340000" cy="2340000"/>
          </a:xfrm>
          <a:prstGeom prst="rect">
            <a:avLst/>
          </a:prstGeom>
        </p:spPr>
      </p:pic>
    </p:spTree>
    <p:extLst>
      <p:ext uri="{BB962C8B-B14F-4D97-AF65-F5344CB8AC3E}">
        <p14:creationId xmlns:p14="http://schemas.microsoft.com/office/powerpoint/2010/main" val="186483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E10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366475E-95F1-48D8-ADCD-28EDF50BC3B4}"/>
              </a:ext>
            </a:extLst>
          </p:cNvPr>
          <p:cNvSpPr txBox="1"/>
          <p:nvPr/>
        </p:nvSpPr>
        <p:spPr>
          <a:xfrm>
            <a:off x="762001" y="363794"/>
            <a:ext cx="468998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235A4"/>
                </a:solidFill>
                <a:effectLst/>
                <a:uLnTx/>
                <a:uFillTx/>
                <a:latin typeface="Veneer"/>
              </a:rPr>
              <a:t>Sample posts</a:t>
            </a:r>
            <a:endParaRPr lang="en-GB" sz="4400" b="0" i="0" u="none" strike="noStrike" kern="1200" cap="none" spc="0" normalizeH="0" baseline="0" noProof="0">
              <a:ln>
                <a:noFill/>
              </a:ln>
              <a:solidFill>
                <a:srgbClr val="F235A4"/>
              </a:solidFill>
              <a:effectLst/>
              <a:uLnTx/>
              <a:uFillTx/>
              <a:latin typeface="Veneer"/>
            </a:endParaRPr>
          </a:p>
        </p:txBody>
      </p:sp>
      <p:sp>
        <p:nvSpPr>
          <p:cNvPr id="11" name="TextBox 10">
            <a:extLst>
              <a:ext uri="{FF2B5EF4-FFF2-40B4-BE49-F238E27FC236}">
                <a16:creationId xmlns:a16="http://schemas.microsoft.com/office/drawing/2014/main" id="{9BF4B58E-19DB-446E-9D29-849655EE47E5}"/>
              </a:ext>
            </a:extLst>
          </p:cNvPr>
          <p:cNvSpPr txBox="1"/>
          <p:nvPr/>
        </p:nvSpPr>
        <p:spPr>
          <a:xfrm>
            <a:off x="762000" y="1316223"/>
            <a:ext cx="10983059" cy="923330"/>
          </a:xfrm>
          <a:prstGeom prst="rect">
            <a:avLst/>
          </a:prstGeom>
          <a:noFill/>
        </p:spPr>
        <p:txBody>
          <a:bodyPr wrap="square" lIns="91440" tIns="45720" rIns="91440" bIns="45720" rtlCol="0" anchor="t">
            <a:spAutoFit/>
          </a:bodyPr>
          <a:lstStyle/>
          <a:p>
            <a:pPr>
              <a:defRPr/>
            </a:pPr>
            <a:r>
              <a:rPr kumimoji="0" lang="en-GB" sz="1800" b="1" i="0" u="none" strike="noStrike" kern="1200" cap="none" spc="0" normalizeH="0" baseline="0" noProof="0" dirty="0">
                <a:ln>
                  <a:noFill/>
                </a:ln>
                <a:solidFill>
                  <a:srgbClr val="0072BA"/>
                </a:solidFill>
                <a:effectLst/>
                <a:uLnTx/>
                <a:uFillTx/>
                <a:latin typeface="Arial"/>
                <a:cs typeface="Arial"/>
              </a:rPr>
              <a:t>Take action to spotlight Girl’s Activism, call for accountability and resourcing, and encourage others too! </a:t>
            </a:r>
            <a:r>
              <a:rPr lang="en-GB" b="1" dirty="0">
                <a:solidFill>
                  <a:srgbClr val="F235A4"/>
                </a:solidFill>
                <a:latin typeface="Arial"/>
                <a:cs typeface="Arial"/>
              </a:rPr>
              <a:t>Share these posts on social media (embargoed until 3 October 2023, 20:00 BST)</a:t>
            </a:r>
            <a:endParaRPr lang="en-GB" sz="1800" b="1" i="0" u="none" strike="noStrike" kern="1200" cap="none" spc="0" normalizeH="0" baseline="0" noProof="0" dirty="0">
              <a:ln>
                <a:noFill/>
              </a:ln>
              <a:solidFill>
                <a:srgbClr val="F235A4"/>
              </a:solidFill>
              <a:effectLst/>
              <a:uLnTx/>
              <a:uFillTx/>
              <a:latin typeface="Arial"/>
              <a:cs typeface="Arial"/>
            </a:endParaRPr>
          </a:p>
          <a:p>
            <a:pPr>
              <a:defRPr/>
            </a:pPr>
            <a:r>
              <a:rPr kumimoji="0" lang="en-GB" sz="1800" b="0" i="0" u="none" strike="noStrike" kern="1200" cap="none" spc="0" normalizeH="0" baseline="0" noProof="0" dirty="0">
                <a:ln>
                  <a:noFill/>
                </a:ln>
                <a:effectLst/>
                <a:uLnTx/>
                <a:uFillTx/>
                <a:latin typeface="Arial"/>
                <a:cs typeface="Arial"/>
              </a:rPr>
              <a:t>See </a:t>
            </a:r>
            <a:r>
              <a:rPr kumimoji="0" lang="en-GB" sz="1800" b="0" i="0" u="none" strike="noStrike" kern="1200" cap="none" spc="0" normalizeH="0" baseline="0" noProof="0" dirty="0">
                <a:ln>
                  <a:noFill/>
                </a:ln>
                <a:effectLst/>
                <a:uLnTx/>
                <a:uFillTx/>
                <a:latin typeface="Arial"/>
                <a:cs typeface="Arial"/>
                <a:hlinkClick r:id="rId2"/>
              </a:rPr>
              <a:t>here</a:t>
            </a:r>
            <a:r>
              <a:rPr kumimoji="0" lang="en-GB" sz="1800" b="0" i="0" u="none" strike="noStrike" kern="1200" cap="none" spc="0" normalizeH="0" baseline="0" noProof="0" dirty="0">
                <a:ln>
                  <a:noFill/>
                </a:ln>
                <a:effectLst/>
                <a:uLnTx/>
                <a:uFillTx/>
                <a:latin typeface="Arial"/>
                <a:cs typeface="Arial"/>
              </a:rPr>
              <a:t> for more </a:t>
            </a:r>
            <a:r>
              <a:rPr lang="en-GB" dirty="0">
                <a:latin typeface="Arial"/>
                <a:cs typeface="Arial"/>
              </a:rPr>
              <a:t>examples</a:t>
            </a:r>
            <a:r>
              <a:rPr kumimoji="0" lang="en-GB" sz="1800" b="0" i="0" u="none" strike="noStrike" kern="1200" cap="none" spc="0" normalizeH="0" baseline="0" noProof="0" dirty="0">
                <a:ln>
                  <a:noFill/>
                </a:ln>
                <a:effectLst/>
                <a:uLnTx/>
                <a:uFillTx/>
                <a:latin typeface="Arial"/>
                <a:cs typeface="Arial"/>
              </a:rPr>
              <a:t> on how </a:t>
            </a:r>
            <a:r>
              <a:rPr lang="en-GB" dirty="0">
                <a:latin typeface="Arial"/>
                <a:cs typeface="Arial"/>
              </a:rPr>
              <a:t>you can</a:t>
            </a:r>
            <a:r>
              <a:rPr kumimoji="0" lang="en-GB" sz="1800" b="0" i="0" u="none" strike="noStrike" kern="1200" cap="none" spc="0" normalizeH="0" baseline="0" noProof="0" dirty="0">
                <a:ln>
                  <a:noFill/>
                </a:ln>
                <a:effectLst/>
                <a:uLnTx/>
                <a:uFillTx/>
                <a:latin typeface="Arial"/>
                <a:cs typeface="Arial"/>
              </a:rPr>
              <a:t> get involved this IDG</a:t>
            </a:r>
            <a:r>
              <a:rPr lang="en-GB" dirty="0">
                <a:latin typeface="Arial"/>
                <a:cs typeface="Arial"/>
              </a:rPr>
              <a:t>!</a:t>
            </a:r>
            <a:endParaRPr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14" name="Picture 13" descr="Shape, rectangle, square&#10;&#10;Description automatically generated">
            <a:extLst>
              <a:ext uri="{FF2B5EF4-FFF2-40B4-BE49-F238E27FC236}">
                <a16:creationId xmlns:a16="http://schemas.microsoft.com/office/drawing/2014/main" id="{DA5DFE42-46D2-4F9A-A39E-A54A4B0D4F2A}"/>
              </a:ext>
            </a:extLst>
          </p:cNvPr>
          <p:cNvPicPr>
            <a:picLocks noChangeAspect="1"/>
          </p:cNvPicPr>
          <p:nvPr/>
        </p:nvPicPr>
        <p:blipFill>
          <a:blip r:embed="rId3"/>
          <a:stretch>
            <a:fillRect/>
          </a:stretch>
        </p:blipFill>
        <p:spPr>
          <a:xfrm rot="5400000">
            <a:off x="2586070" y="708110"/>
            <a:ext cx="1791553" cy="5228305"/>
          </a:xfrm>
          <a:prstGeom prst="rect">
            <a:avLst/>
          </a:prstGeom>
        </p:spPr>
      </p:pic>
      <p:pic>
        <p:nvPicPr>
          <p:cNvPr id="15" name="Picture 14" descr="Shape, rectangle, square&#10;&#10;Description automatically generated">
            <a:extLst>
              <a:ext uri="{FF2B5EF4-FFF2-40B4-BE49-F238E27FC236}">
                <a16:creationId xmlns:a16="http://schemas.microsoft.com/office/drawing/2014/main" id="{5A66FB28-610B-4358-A1CE-654EE91CB50A}"/>
              </a:ext>
            </a:extLst>
          </p:cNvPr>
          <p:cNvPicPr>
            <a:picLocks noChangeAspect="1"/>
          </p:cNvPicPr>
          <p:nvPr/>
        </p:nvPicPr>
        <p:blipFill>
          <a:blip r:embed="rId3"/>
          <a:stretch>
            <a:fillRect/>
          </a:stretch>
        </p:blipFill>
        <p:spPr>
          <a:xfrm rot="5400000">
            <a:off x="8205208" y="708109"/>
            <a:ext cx="1791552" cy="5228305"/>
          </a:xfrm>
          <a:prstGeom prst="rect">
            <a:avLst/>
          </a:prstGeom>
        </p:spPr>
      </p:pic>
      <p:pic>
        <p:nvPicPr>
          <p:cNvPr id="16" name="Picture 15" descr="Shape, rectangle, square&#10;&#10;Description automatically generated">
            <a:extLst>
              <a:ext uri="{FF2B5EF4-FFF2-40B4-BE49-F238E27FC236}">
                <a16:creationId xmlns:a16="http://schemas.microsoft.com/office/drawing/2014/main" id="{85CF13A3-1648-4178-8952-1D7720F1DE44}"/>
              </a:ext>
            </a:extLst>
          </p:cNvPr>
          <p:cNvPicPr>
            <a:picLocks noChangeAspect="1"/>
          </p:cNvPicPr>
          <p:nvPr/>
        </p:nvPicPr>
        <p:blipFill>
          <a:blip r:embed="rId3"/>
          <a:stretch>
            <a:fillRect/>
          </a:stretch>
        </p:blipFill>
        <p:spPr>
          <a:xfrm rot="5400000">
            <a:off x="2375044" y="2924166"/>
            <a:ext cx="2213609" cy="5228305"/>
          </a:xfrm>
          <a:prstGeom prst="rect">
            <a:avLst/>
          </a:prstGeom>
        </p:spPr>
      </p:pic>
      <p:pic>
        <p:nvPicPr>
          <p:cNvPr id="17" name="Picture 16" descr="Shape, rectangle, square&#10;&#10;Description automatically generated">
            <a:extLst>
              <a:ext uri="{FF2B5EF4-FFF2-40B4-BE49-F238E27FC236}">
                <a16:creationId xmlns:a16="http://schemas.microsoft.com/office/drawing/2014/main" id="{F5A5997E-09E1-487B-9638-1AB795586844}"/>
              </a:ext>
            </a:extLst>
          </p:cNvPr>
          <p:cNvPicPr>
            <a:picLocks noChangeAspect="1"/>
          </p:cNvPicPr>
          <p:nvPr/>
        </p:nvPicPr>
        <p:blipFill>
          <a:blip r:embed="rId3"/>
          <a:stretch>
            <a:fillRect/>
          </a:stretch>
        </p:blipFill>
        <p:spPr>
          <a:xfrm rot="5400000">
            <a:off x="7994180" y="2924165"/>
            <a:ext cx="2213609" cy="5228305"/>
          </a:xfrm>
          <a:prstGeom prst="rect">
            <a:avLst/>
          </a:prstGeom>
        </p:spPr>
      </p:pic>
      <p:sp>
        <p:nvSpPr>
          <p:cNvPr id="18" name="TextBox 17">
            <a:extLst>
              <a:ext uri="{FF2B5EF4-FFF2-40B4-BE49-F238E27FC236}">
                <a16:creationId xmlns:a16="http://schemas.microsoft.com/office/drawing/2014/main" id="{598E468B-9346-439C-8D1E-84FA96D980D3}"/>
              </a:ext>
            </a:extLst>
          </p:cNvPr>
          <p:cNvSpPr txBox="1"/>
          <p:nvPr/>
        </p:nvSpPr>
        <p:spPr>
          <a:xfrm>
            <a:off x="948305" y="2436849"/>
            <a:ext cx="4847208" cy="2092881"/>
          </a:xfrm>
          <a:prstGeom prst="rect">
            <a:avLst/>
          </a:prstGeom>
          <a:noFill/>
        </p:spPr>
        <p:txBody>
          <a:bodyPr wrap="square" lIns="91440" tIns="45720" rIns="91440" bIns="45720" rtlCol="0" anchor="ctr">
            <a:spAutoFit/>
          </a:bodyPr>
          <a:lstStyle/>
          <a:p>
            <a:pPr>
              <a:defRPr/>
            </a:pPr>
            <a:r>
              <a:rPr lang="en-US" sz="1600" dirty="0">
                <a:solidFill>
                  <a:schemeClr val="bg1"/>
                </a:solidFill>
                <a:ea typeface="+mn-lt"/>
                <a:cs typeface="+mn-lt"/>
              </a:rPr>
              <a:t>Exciting news! 📚 @PlanGlobal's new State of the World's Girls Report explores what it’s like to be a young female activist in 2023. Over a thousand have shared their experiences, whether they feel safe and their </a:t>
            </a:r>
            <a:endParaRPr lang="en-US" sz="1600" dirty="0">
              <a:solidFill>
                <a:schemeClr val="bg1"/>
              </a:solidFill>
              <a:cs typeface="Calibri"/>
            </a:endParaRPr>
          </a:p>
          <a:p>
            <a:pPr>
              <a:defRPr/>
            </a:pPr>
            <a:r>
              <a:rPr lang="en-US" sz="1600" dirty="0">
                <a:solidFill>
                  <a:schemeClr val="bg1"/>
                </a:solidFill>
                <a:ea typeface="+mn-lt"/>
                <a:cs typeface="+mn-lt"/>
              </a:rPr>
              <a:t>motivations. Read more #DayOfTheGirl https://plan-international.org/publications/turning-the-world-around/</a:t>
            </a:r>
            <a:endParaRPr lang="en-US" sz="1600" b="1" dirty="0">
              <a:solidFill>
                <a:schemeClr val="bg1"/>
              </a:solidFill>
              <a:cs typeface="Calibri"/>
            </a:endParaRPr>
          </a:p>
          <a:p>
            <a:pPr marL="0" marR="0" lvl="0" indent="0" algn="l" defTabSz="914400">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000000"/>
              </a:solidFill>
              <a:effectLst/>
              <a:uLnTx/>
              <a:uFillTx/>
              <a:latin typeface="Arial"/>
              <a:cs typeface="Arial"/>
            </a:endParaRPr>
          </a:p>
        </p:txBody>
      </p:sp>
      <p:sp>
        <p:nvSpPr>
          <p:cNvPr id="19" name="TextBox 18">
            <a:extLst>
              <a:ext uri="{FF2B5EF4-FFF2-40B4-BE49-F238E27FC236}">
                <a16:creationId xmlns:a16="http://schemas.microsoft.com/office/drawing/2014/main" id="{613A18C5-1203-4DF5-B2D0-6D0C04EDC417}"/>
              </a:ext>
            </a:extLst>
          </p:cNvPr>
          <p:cNvSpPr txBox="1"/>
          <p:nvPr/>
        </p:nvSpPr>
        <p:spPr>
          <a:xfrm>
            <a:off x="1047565" y="4710560"/>
            <a:ext cx="4793942" cy="1846659"/>
          </a:xfrm>
          <a:prstGeom prst="rect">
            <a:avLst/>
          </a:prstGeom>
          <a:noFill/>
        </p:spPr>
        <p:txBody>
          <a:bodyPr wrap="square" lIns="91440" tIns="45720" rIns="91440" bIns="45720" rtlCol="0" anchor="t">
            <a:spAutoFit/>
          </a:bodyPr>
          <a:lstStyle/>
          <a:p>
            <a:pPr>
              <a:defRPr/>
            </a:pPr>
            <a:r>
              <a:rPr lang="en-US" sz="1600" dirty="0">
                <a:solidFill>
                  <a:schemeClr val="bg1"/>
                </a:solidFill>
                <a:ea typeface="+mn-lt"/>
                <a:cs typeface="+mn-lt"/>
              </a:rPr>
              <a:t>Meet Fatima 👋🏽 A strong advocate for #GenderEquality in her community. She believes that girls in Lebanon shouldn’t be scared to understand and talk about their sexual health and reproductive rights. This #IDG2023, we’re celebrating activists like Fatima 🙌. </a:t>
            </a:r>
            <a:r>
              <a:rPr lang="en-US" sz="1600" b="1" i="1" dirty="0">
                <a:solidFill>
                  <a:schemeClr val="bg1"/>
                </a:solidFill>
                <a:ea typeface="+mn-lt"/>
                <a:cs typeface="+mn-lt"/>
              </a:rPr>
              <a:t>Insert Fatima illustration</a:t>
            </a:r>
            <a:endParaRPr lang="en-US" sz="1600" i="1" dirty="0">
              <a:solidFill>
                <a:schemeClr val="bg1"/>
              </a:solidFill>
              <a:ea typeface="Calibri" panose="020F0502020204030204"/>
              <a:cs typeface="Calibri" panose="020F0502020204030204"/>
            </a:endParaRPr>
          </a:p>
          <a:p>
            <a:pPr marL="0" marR="0" lvl="0" indent="0" algn="l" defTabSz="914400">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000000"/>
              </a:solidFill>
              <a:effectLst/>
              <a:uLnTx/>
              <a:uFillTx/>
              <a:latin typeface="Arial"/>
              <a:cs typeface="Arial"/>
            </a:endParaRPr>
          </a:p>
        </p:txBody>
      </p:sp>
      <p:sp>
        <p:nvSpPr>
          <p:cNvPr id="20" name="TextBox 19">
            <a:extLst>
              <a:ext uri="{FF2B5EF4-FFF2-40B4-BE49-F238E27FC236}">
                <a16:creationId xmlns:a16="http://schemas.microsoft.com/office/drawing/2014/main" id="{9F87149D-2718-4FFF-97B9-BA67954EF947}"/>
              </a:ext>
            </a:extLst>
          </p:cNvPr>
          <p:cNvSpPr txBox="1"/>
          <p:nvPr/>
        </p:nvSpPr>
        <p:spPr>
          <a:xfrm>
            <a:off x="6581848" y="2649283"/>
            <a:ext cx="4947178" cy="1323439"/>
          </a:xfrm>
          <a:prstGeom prst="rect">
            <a:avLst/>
          </a:prstGeom>
          <a:noFill/>
        </p:spPr>
        <p:txBody>
          <a:bodyPr wrap="square" lIns="91440" tIns="45720" rIns="91440" bIns="45720" rtlCol="0" anchor="t">
            <a:spAutoFit/>
          </a:bodyPr>
          <a:lstStyle/>
          <a:p>
            <a:pPr>
              <a:defRPr/>
            </a:pPr>
            <a:r>
              <a:rPr lang="en-US" sz="1600" dirty="0">
                <a:solidFill>
                  <a:schemeClr val="bg1"/>
                </a:solidFill>
                <a:ea typeface="+mn-lt"/>
                <a:cs typeface="+mn-lt"/>
              </a:rPr>
              <a:t>95% of the young female activists @‌planglobal spoke to said activism has had a positive impact on them. That’s why it’s critical that we all play our part in supporting their work. #DayOfTheGirl https://plan-international.org/publications/turning-the-world-around/</a:t>
            </a:r>
            <a:endParaRPr lang="en-US" sz="1600" dirty="0">
              <a:solidFill>
                <a:schemeClr val="bg1"/>
              </a:solidFill>
              <a:ea typeface="+mn-ea"/>
              <a:cs typeface="+mn-cs"/>
            </a:endParaRPr>
          </a:p>
        </p:txBody>
      </p:sp>
      <p:sp>
        <p:nvSpPr>
          <p:cNvPr id="21" name="TextBox 20">
            <a:extLst>
              <a:ext uri="{FF2B5EF4-FFF2-40B4-BE49-F238E27FC236}">
                <a16:creationId xmlns:a16="http://schemas.microsoft.com/office/drawing/2014/main" id="{3BCE6BB6-4E8C-41A1-BD7A-065DDD40E85E}"/>
              </a:ext>
            </a:extLst>
          </p:cNvPr>
          <p:cNvSpPr txBox="1"/>
          <p:nvPr/>
        </p:nvSpPr>
        <p:spPr>
          <a:xfrm>
            <a:off x="6672941" y="4617885"/>
            <a:ext cx="4856085" cy="1831271"/>
          </a:xfrm>
          <a:prstGeom prst="rect">
            <a:avLst/>
          </a:prstGeom>
          <a:noFill/>
        </p:spPr>
        <p:txBody>
          <a:bodyPr wrap="square" lIns="91440" tIns="45720" rIns="91440" bIns="45720" rtlCol="0" anchor="t">
            <a:spAutoFit/>
          </a:bodyPr>
          <a:lstStyle/>
          <a:p>
            <a:pPr>
              <a:defRPr/>
            </a:pPr>
            <a:r>
              <a:rPr lang="en-GB" sz="1600" dirty="0">
                <a:solidFill>
                  <a:schemeClr val="bg1"/>
                </a:solidFill>
                <a:ea typeface="+mn-lt"/>
                <a:cs typeface="+mn-lt"/>
              </a:rPr>
              <a:t>This #IDG2023, we’re standing with youth activists like Blessing from Sierra Leone who is empowering girls and young women in her community to become leaders 🌟. Hear from her as she shares more on the challenges of being an activist and what motivates her to keep going #DayOfTheGirl. </a:t>
            </a:r>
            <a:r>
              <a:rPr lang="en-GB" sz="1600" b="1" i="1" dirty="0">
                <a:solidFill>
                  <a:schemeClr val="bg1"/>
                </a:solidFill>
                <a:ea typeface="+mn-lt"/>
                <a:cs typeface="+mn-lt"/>
              </a:rPr>
              <a:t>Insert Blessing portrait video</a:t>
            </a:r>
            <a:endParaRPr lang="en-US" sz="1600" i="1">
              <a:solidFill>
                <a:schemeClr val="bg1"/>
              </a:solidFill>
              <a:ea typeface="Calibri"/>
              <a:cs typeface="Calibri"/>
            </a:endParaRPr>
          </a:p>
          <a:p>
            <a:pPr marL="0" marR="0" lvl="0" indent="0" algn="l" defTabSz="914400">
              <a:lnSpc>
                <a:spcPct val="100000"/>
              </a:lnSpc>
              <a:spcBef>
                <a:spcPts val="0"/>
              </a:spcBef>
              <a:spcAft>
                <a:spcPts val="0"/>
              </a:spcAft>
              <a:buClrTx/>
              <a:buSzTx/>
              <a:buFontTx/>
              <a:buNone/>
              <a:tabLst/>
              <a:defRPr/>
            </a:pPr>
            <a:endParaRPr lang="en-GB" sz="1700" b="1" i="0" u="none" strike="noStrike" kern="1200" cap="none" spc="0" normalizeH="0" baseline="0" noProof="0" dirty="0">
              <a:ln>
                <a:noFill/>
              </a:ln>
              <a:solidFill>
                <a:srgbClr val="000000"/>
              </a:solidFill>
              <a:effectLst/>
              <a:uLnTx/>
              <a:uFillTx/>
              <a:latin typeface="Arial"/>
              <a:cs typeface="Arial"/>
            </a:endParaRPr>
          </a:p>
        </p:txBody>
      </p:sp>
      <p:pic>
        <p:nvPicPr>
          <p:cNvPr id="23" name="Picture 22" descr="Image result for linked in">
            <a:hlinkClick r:id="rId4"/>
            <a:extLst>
              <a:ext uri="{FF2B5EF4-FFF2-40B4-BE49-F238E27FC236}">
                <a16:creationId xmlns:a16="http://schemas.microsoft.com/office/drawing/2014/main" id="{26A034D8-9FB4-4547-B6F7-B18A6E2AFA5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0476" y="4137985"/>
            <a:ext cx="387526" cy="387526"/>
          </a:xfrm>
          <a:prstGeom prst="rect">
            <a:avLst/>
          </a:prstGeom>
          <a:noFill/>
          <a:ln>
            <a:noFill/>
          </a:ln>
        </p:spPr>
      </p:pic>
      <p:pic>
        <p:nvPicPr>
          <p:cNvPr id="2" name="Picture 1" descr="A blue and white logo&#10;&#10;Description automatically generated">
            <a:extLst>
              <a:ext uri="{FF2B5EF4-FFF2-40B4-BE49-F238E27FC236}">
                <a16:creationId xmlns:a16="http://schemas.microsoft.com/office/drawing/2014/main" id="{761C4762-1FF8-333C-39A8-7D3F4A6F84EE}"/>
              </a:ext>
            </a:extLst>
          </p:cNvPr>
          <p:cNvPicPr>
            <a:picLocks noChangeAspect="1"/>
          </p:cNvPicPr>
          <p:nvPr/>
        </p:nvPicPr>
        <p:blipFill>
          <a:blip r:embed="rId6"/>
          <a:stretch>
            <a:fillRect/>
          </a:stretch>
        </p:blipFill>
        <p:spPr>
          <a:xfrm>
            <a:off x="9526793" y="98426"/>
            <a:ext cx="2218267" cy="585722"/>
          </a:xfrm>
          <a:prstGeom prst="rect">
            <a:avLst/>
          </a:prstGeom>
        </p:spPr>
      </p:pic>
      <p:pic>
        <p:nvPicPr>
          <p:cNvPr id="5" name="Picture 4" descr="A white x on a black background&#10;&#10;Description automatically generated">
            <a:extLst>
              <a:ext uri="{FF2B5EF4-FFF2-40B4-BE49-F238E27FC236}">
                <a16:creationId xmlns:a16="http://schemas.microsoft.com/office/drawing/2014/main" id="{9FFFB82A-9A88-5365-A02E-F8B4384857BD}"/>
              </a:ext>
            </a:extLst>
          </p:cNvPr>
          <p:cNvPicPr>
            <a:picLocks noChangeAspect="1"/>
          </p:cNvPicPr>
          <p:nvPr/>
        </p:nvPicPr>
        <p:blipFill>
          <a:blip r:embed="rId7"/>
          <a:stretch>
            <a:fillRect/>
          </a:stretch>
        </p:blipFill>
        <p:spPr>
          <a:xfrm>
            <a:off x="178987" y="2918006"/>
            <a:ext cx="420031" cy="401445"/>
          </a:xfrm>
          <a:prstGeom prst="rect">
            <a:avLst/>
          </a:prstGeom>
        </p:spPr>
      </p:pic>
      <p:pic>
        <p:nvPicPr>
          <p:cNvPr id="7" name="Picture 6" descr="A logo of a camera&#10;&#10;Description automatically generated">
            <a:extLst>
              <a:ext uri="{FF2B5EF4-FFF2-40B4-BE49-F238E27FC236}">
                <a16:creationId xmlns:a16="http://schemas.microsoft.com/office/drawing/2014/main" id="{1762701E-F3A7-6B1E-F649-34AB7D440079}"/>
              </a:ext>
            </a:extLst>
          </p:cNvPr>
          <p:cNvPicPr>
            <a:picLocks noChangeAspect="1"/>
          </p:cNvPicPr>
          <p:nvPr/>
        </p:nvPicPr>
        <p:blipFill>
          <a:blip r:embed="rId8"/>
          <a:stretch>
            <a:fillRect/>
          </a:stretch>
        </p:blipFill>
        <p:spPr>
          <a:xfrm>
            <a:off x="161692" y="3534937"/>
            <a:ext cx="475785" cy="494370"/>
          </a:xfrm>
          <a:prstGeom prst="rect">
            <a:avLst/>
          </a:prstGeom>
        </p:spPr>
      </p:pic>
      <p:pic>
        <p:nvPicPr>
          <p:cNvPr id="9" name="Picture 8" descr="A blue circle with a white f in it&#10;&#10;Description automatically generated">
            <a:extLst>
              <a:ext uri="{FF2B5EF4-FFF2-40B4-BE49-F238E27FC236}">
                <a16:creationId xmlns:a16="http://schemas.microsoft.com/office/drawing/2014/main" id="{D2BB3F16-E42A-F0A7-DB70-87993595CEC7}"/>
              </a:ext>
            </a:extLst>
          </p:cNvPr>
          <p:cNvPicPr>
            <a:picLocks noChangeAspect="1"/>
          </p:cNvPicPr>
          <p:nvPr/>
        </p:nvPicPr>
        <p:blipFill>
          <a:blip r:embed="rId9"/>
          <a:stretch>
            <a:fillRect/>
          </a:stretch>
        </p:blipFill>
        <p:spPr>
          <a:xfrm>
            <a:off x="50180" y="4634724"/>
            <a:ext cx="698811" cy="450696"/>
          </a:xfrm>
          <a:prstGeom prst="rect">
            <a:avLst/>
          </a:prstGeom>
        </p:spPr>
      </p:pic>
    </p:spTree>
    <p:extLst>
      <p:ext uri="{BB962C8B-B14F-4D97-AF65-F5344CB8AC3E}">
        <p14:creationId xmlns:p14="http://schemas.microsoft.com/office/powerpoint/2010/main" val="342323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E10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6B117E-C726-41EC-9B55-5AAC72946118}"/>
              </a:ext>
            </a:extLst>
          </p:cNvPr>
          <p:cNvSpPr txBox="1"/>
          <p:nvPr/>
        </p:nvSpPr>
        <p:spPr>
          <a:xfrm>
            <a:off x="762001" y="568233"/>
            <a:ext cx="10800734" cy="11387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235A4"/>
                </a:solidFill>
                <a:effectLst/>
                <a:uLnTx/>
                <a:uFillTx/>
                <a:latin typeface="Veneer"/>
              </a:rPr>
              <a:t>Key links</a:t>
            </a:r>
            <a:endParaRPr lang="en-GB" sz="4400" b="0" i="0" u="none" strike="noStrike" kern="1200" cap="none" spc="0" normalizeH="0" baseline="0" noProof="0">
              <a:ln>
                <a:noFill/>
              </a:ln>
              <a:solidFill>
                <a:srgbClr val="F235A4"/>
              </a:solidFill>
              <a:effectLst/>
              <a:uLnTx/>
              <a:uFillTx/>
              <a:latin typeface="Veneer"/>
            </a:endParaRPr>
          </a:p>
          <a:p>
            <a:pPr>
              <a:defRPr/>
            </a:pPr>
            <a:r>
              <a:rPr kumimoji="0" lang="en-GB" sz="2400" b="1" i="0" u="none" strike="noStrike" kern="1200" cap="none" spc="0" normalizeH="0" baseline="0" noProof="0">
                <a:ln>
                  <a:noFill/>
                </a:ln>
                <a:solidFill>
                  <a:srgbClr val="0072BA"/>
                </a:solidFill>
                <a:effectLst/>
                <a:uLnTx/>
                <a:uFillTx/>
                <a:latin typeface="Arial"/>
                <a:cs typeface="Arial"/>
              </a:rPr>
              <a:t>#GirlsGetEqual #IDG2023</a:t>
            </a:r>
            <a:r>
              <a:rPr lang="en-GB" sz="2400" b="1">
                <a:solidFill>
                  <a:srgbClr val="0072BA"/>
                </a:solidFill>
                <a:latin typeface="Arial"/>
                <a:cs typeface="Arial"/>
              </a:rPr>
              <a:t> </a:t>
            </a:r>
            <a:r>
              <a:rPr lang="en-GB" sz="2400" b="1">
                <a:solidFill>
                  <a:srgbClr val="0072BA"/>
                </a:solidFill>
                <a:latin typeface="Arial"/>
                <a:cs typeface="Calibri"/>
              </a:rPr>
              <a:t>#DayOfTheGirl #InternationalDayOfTheGirl </a:t>
            </a:r>
            <a:endParaRPr lang="en-GB" sz="2400" b="1" i="0" u="none" strike="noStrike" kern="1200" cap="none" spc="0" normalizeH="0" baseline="0" noProof="0">
              <a:ln>
                <a:noFill/>
              </a:ln>
              <a:solidFill>
                <a:srgbClr val="0072BA"/>
              </a:solidFill>
              <a:effectLst/>
              <a:uLnTx/>
              <a:uFillTx/>
              <a:latin typeface="Arial"/>
              <a:ea typeface="+mn-lt"/>
              <a:cs typeface="Arial"/>
            </a:endParaRPr>
          </a:p>
        </p:txBody>
      </p:sp>
      <p:pic>
        <p:nvPicPr>
          <p:cNvPr id="11" name="Picture 10" descr="Text, logo&#10;&#10;Description automatically generated">
            <a:extLst>
              <a:ext uri="{FF2B5EF4-FFF2-40B4-BE49-F238E27FC236}">
                <a16:creationId xmlns:a16="http://schemas.microsoft.com/office/drawing/2014/main" id="{8A74290A-EFC9-42C2-B40C-CF2E999AAA53}"/>
              </a:ext>
            </a:extLst>
          </p:cNvPr>
          <p:cNvPicPr>
            <a:picLocks noChangeAspect="1"/>
          </p:cNvPicPr>
          <p:nvPr/>
        </p:nvPicPr>
        <p:blipFill>
          <a:blip r:embed="rId2"/>
          <a:stretch>
            <a:fillRect/>
          </a:stretch>
        </p:blipFill>
        <p:spPr>
          <a:xfrm>
            <a:off x="9459061" y="106667"/>
            <a:ext cx="2187055" cy="577481"/>
          </a:xfrm>
          <a:prstGeom prst="rect">
            <a:avLst/>
          </a:prstGeom>
        </p:spPr>
      </p:pic>
      <p:sp>
        <p:nvSpPr>
          <p:cNvPr id="12" name="TextBox 11">
            <a:extLst>
              <a:ext uri="{FF2B5EF4-FFF2-40B4-BE49-F238E27FC236}">
                <a16:creationId xmlns:a16="http://schemas.microsoft.com/office/drawing/2014/main" id="{AD4731A5-E0BF-45F0-B6E5-1165299EB1D9}"/>
              </a:ext>
            </a:extLst>
          </p:cNvPr>
          <p:cNvSpPr txBox="1"/>
          <p:nvPr/>
        </p:nvSpPr>
        <p:spPr>
          <a:xfrm>
            <a:off x="826094" y="1869463"/>
            <a:ext cx="10801096" cy="442428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GB" sz="1600" b="1" i="0" u="none" strike="noStrike" kern="1200" cap="none" spc="0" normalizeH="0" baseline="0" noProof="0" dirty="0">
                <a:ln>
                  <a:noFill/>
                </a:ln>
                <a:solidFill>
                  <a:srgbClr val="F235A4"/>
                </a:solidFill>
                <a:effectLst/>
                <a:uLnTx/>
                <a:uFillTx/>
                <a:latin typeface="Arial"/>
                <a:ea typeface="+mn-ea"/>
                <a:cs typeface="Arial"/>
              </a:rPr>
              <a:t>Links</a:t>
            </a:r>
          </a:p>
          <a:p>
            <a:pPr marL="213995" indent="-213995">
              <a:spcAft>
                <a:spcPts val="450"/>
              </a:spcAft>
              <a:buFont typeface="Arial" panose="020B0604020202020204" pitchFamily="34" charset="0"/>
              <a:buChar char="•"/>
              <a:defRPr/>
            </a:pPr>
            <a:r>
              <a:rPr kumimoji="0" lang="en-GB" sz="1600" b="0" i="0" u="none" strike="noStrike" kern="1200" cap="none" spc="0" normalizeH="0" baseline="0" noProof="0" dirty="0">
                <a:ln>
                  <a:noFill/>
                </a:ln>
                <a:solidFill>
                  <a:srgbClr val="0072BA"/>
                </a:solidFill>
                <a:effectLst/>
                <a:uLnTx/>
                <a:uFillTx/>
                <a:latin typeface="Arial"/>
                <a:ea typeface="+mn-ea"/>
                <a:cs typeface="Arial"/>
              </a:rPr>
              <a:t>New </a:t>
            </a:r>
            <a:r>
              <a:rPr kumimoji="0" lang="en-GB" sz="1600" i="0" u="none" strike="noStrike" kern="1200" cap="none" spc="0" normalizeH="0" baseline="0" noProof="0" dirty="0">
                <a:ln>
                  <a:noFill/>
                </a:ln>
                <a:solidFill>
                  <a:srgbClr val="0072BA"/>
                </a:solidFill>
                <a:effectLst/>
                <a:uLnTx/>
                <a:uFillTx/>
                <a:latin typeface="Arial"/>
                <a:ea typeface="+mn-ea"/>
                <a:cs typeface="Arial"/>
              </a:rPr>
              <a:t>State of the </a:t>
            </a:r>
            <a:r>
              <a:rPr lang="en-GB" sz="1600" dirty="0">
                <a:solidFill>
                  <a:srgbClr val="0072BA"/>
                </a:solidFill>
                <a:latin typeface="Arial"/>
                <a:cs typeface="Arial"/>
              </a:rPr>
              <a:t>World's Girls' research report </a:t>
            </a:r>
            <a:r>
              <a:rPr lang="en-GB" sz="1600" b="1" dirty="0">
                <a:solidFill>
                  <a:srgbClr val="0072BA"/>
                </a:solidFill>
                <a:latin typeface="Arial"/>
                <a:cs typeface="Arial"/>
              </a:rPr>
              <a:t>“</a:t>
            </a:r>
            <a:r>
              <a:rPr lang="en-GB" sz="1600" b="1" dirty="0">
                <a:solidFill>
                  <a:srgbClr val="0072BA"/>
                </a:solidFill>
                <a:latin typeface="Arial"/>
                <a:cs typeface="Arial"/>
                <a:hlinkClick r:id="rId3"/>
              </a:rPr>
              <a:t>Turning the world around: Girl and young women activists leading the fight for equality</a:t>
            </a:r>
            <a:r>
              <a:rPr lang="en-GB" sz="1600" b="1" dirty="0">
                <a:solidFill>
                  <a:srgbClr val="0072BA"/>
                </a:solidFill>
                <a:latin typeface="Arial"/>
                <a:cs typeface="Arial"/>
              </a:rPr>
              <a:t>”:</a:t>
            </a:r>
            <a:r>
              <a:rPr lang="en-GB" sz="1600" b="1" dirty="0">
                <a:solidFill>
                  <a:srgbClr val="000000"/>
                </a:solidFill>
                <a:latin typeface="Arial"/>
                <a:cs typeface="Arial"/>
              </a:rPr>
              <a:t> </a:t>
            </a:r>
            <a:r>
              <a:rPr lang="en-GB" sz="1600" dirty="0">
                <a:solidFill>
                  <a:srgbClr val="0072BA"/>
                </a:solidFill>
                <a:latin typeface="Arial"/>
                <a:ea typeface="+mn-lt"/>
                <a:cs typeface="Arial"/>
                <a:hlinkClick r:id="rId4">
                  <a:extLst>
                    <a:ext uri="{A12FA001-AC4F-418D-AE19-62706E023703}">
                      <ahyp:hlinkClr xmlns:ahyp="http://schemas.microsoft.com/office/drawing/2018/hyperlinkcolor" val="tx"/>
                    </a:ext>
                  </a:extLst>
                </a:hlinkClick>
              </a:rPr>
              <a:t>https://plan-international.org/publications/</a:t>
            </a:r>
            <a:r>
              <a:rPr lang="en-GB" sz="1600" dirty="0">
                <a:solidFill>
                  <a:srgbClr val="0072BA"/>
                </a:solidFill>
                <a:latin typeface="Arial"/>
                <a:ea typeface="+mn-lt"/>
                <a:cs typeface="Arial"/>
                <a:hlinkClick r:id="rId4"/>
              </a:rPr>
              <a:t>turning-world-around</a:t>
            </a:r>
            <a:r>
              <a:rPr lang="en-GB" sz="1600" dirty="0">
                <a:solidFill>
                  <a:srgbClr val="0072BA"/>
                </a:solidFill>
                <a:latin typeface="Arial"/>
                <a:ea typeface="+mn-lt"/>
                <a:cs typeface="Arial"/>
                <a:hlinkClick r:id="rId4">
                  <a:extLst>
                    <a:ext uri="{A12FA001-AC4F-418D-AE19-62706E023703}">
                      <ahyp:hlinkClr xmlns:ahyp="http://schemas.microsoft.com/office/drawing/2018/hyperlinkcolor" val="tx"/>
                    </a:ext>
                  </a:extLst>
                </a:hlinkClick>
              </a:rPr>
              <a:t>/</a:t>
            </a:r>
            <a:r>
              <a:rPr lang="en-GB" sz="1600" dirty="0">
                <a:solidFill>
                  <a:srgbClr val="0072BA"/>
                </a:solidFill>
                <a:latin typeface="Arial"/>
                <a:ea typeface="+mn-lt"/>
                <a:cs typeface="Arial"/>
              </a:rPr>
              <a:t> </a:t>
            </a:r>
            <a:endParaRPr lang="en-GB" sz="1600" i="1" u="sng" strike="noStrike" kern="1200" cap="none" spc="0" normalizeH="0" baseline="0" noProof="0" dirty="0">
              <a:ln>
                <a:noFill/>
              </a:ln>
              <a:solidFill>
                <a:srgbClr val="0072BA"/>
              </a:solidFill>
              <a:effectLst/>
              <a:uLnTx/>
              <a:uFillTx/>
              <a:latin typeface="Arial"/>
              <a:cs typeface="Arial"/>
            </a:endParaRPr>
          </a:p>
          <a:p>
            <a:pPr marL="213995" indent="-213995">
              <a:spcAft>
                <a:spcPts val="450"/>
              </a:spcAft>
              <a:buFont typeface="Arial" panose="020B0604020202020204" pitchFamily="34" charset="0"/>
              <a:buChar char="•"/>
            </a:pPr>
            <a:r>
              <a:rPr kumimoji="0" lang="en-GB" sz="1600" b="1" i="0" u="none" strike="noStrike" kern="1200" cap="none" spc="0" normalizeH="0" baseline="0" noProof="0" dirty="0">
                <a:ln>
                  <a:noFill/>
                </a:ln>
                <a:solidFill>
                  <a:srgbClr val="0072BA"/>
                </a:solidFill>
                <a:effectLst/>
                <a:uLnTx/>
                <a:uFillTx/>
                <a:latin typeface="Arial"/>
                <a:ea typeface="+mn-ea"/>
                <a:cs typeface="Arial"/>
              </a:rPr>
              <a:t>Campaign resources:</a:t>
            </a:r>
            <a:r>
              <a:rPr lang="en-GB" sz="1600" b="1" dirty="0">
                <a:solidFill>
                  <a:srgbClr val="000000"/>
                </a:solidFill>
                <a:latin typeface="Arial"/>
                <a:cs typeface="Arial"/>
              </a:rPr>
              <a:t> </a:t>
            </a:r>
            <a:r>
              <a:rPr lang="en-GB" sz="1600" dirty="0">
                <a:solidFill>
                  <a:srgbClr val="0072BA"/>
                </a:solidFill>
                <a:latin typeface="Arial"/>
                <a:cs typeface="Arial"/>
                <a:hlinkClick r:id="rId5"/>
              </a:rPr>
              <a:t>Trello board</a:t>
            </a:r>
            <a:r>
              <a:rPr lang="en-GB" sz="1600" dirty="0">
                <a:solidFill>
                  <a:srgbClr val="0072BA"/>
                </a:solidFill>
                <a:latin typeface="Arial"/>
                <a:cs typeface="Arial"/>
              </a:rPr>
              <a:t> (</a:t>
            </a:r>
            <a:r>
              <a:rPr lang="en-GB" sz="1600" dirty="0">
                <a:solidFill>
                  <a:srgbClr val="0072BA"/>
                </a:solidFill>
                <a:latin typeface="Arial"/>
                <a:ea typeface="+mn-lt"/>
                <a:cs typeface="Arial"/>
                <a:hlinkClick r:id="rId6"/>
              </a:rPr>
              <a:t>http://bit.ly/idg-2023</a:t>
            </a:r>
            <a:r>
              <a:rPr lang="en-GB" sz="1600" dirty="0">
                <a:solidFill>
                  <a:srgbClr val="0072BA"/>
                </a:solidFill>
                <a:latin typeface="Arial"/>
                <a:cs typeface="Arial"/>
              </a:rPr>
              <a:t>)  </a:t>
            </a:r>
          </a:p>
          <a:p>
            <a:pPr marL="0" marR="0" lvl="0" indent="0" algn="l" defTabSz="914400" rtl="0" eaLnBrk="1" fontAlgn="auto" latinLnBrk="0" hangingPunct="1">
              <a:lnSpc>
                <a:spcPct val="100000"/>
              </a:lnSpc>
              <a:spcBef>
                <a:spcPts val="0"/>
              </a:spcBef>
              <a:spcAft>
                <a:spcPts val="45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a:spcAft>
                <a:spcPts val="450"/>
              </a:spcAft>
              <a:defRPr/>
            </a:pPr>
            <a:r>
              <a:rPr kumimoji="0" lang="en-GB" sz="1600" b="1" i="0" u="none" strike="noStrike" kern="1200" cap="none" spc="0" normalizeH="0" baseline="0" noProof="0" dirty="0">
                <a:ln>
                  <a:noFill/>
                </a:ln>
                <a:solidFill>
                  <a:srgbClr val="F235A4"/>
                </a:solidFill>
                <a:effectLst/>
                <a:uLnTx/>
                <a:uFillTx/>
                <a:latin typeface="Arial"/>
                <a:ea typeface="+mn-ea"/>
                <a:cs typeface="Arial"/>
              </a:rPr>
              <a:t>Use the campaign hashtag</a:t>
            </a:r>
            <a:r>
              <a:rPr lang="en-GB" sz="1600" b="1" dirty="0">
                <a:solidFill>
                  <a:srgbClr val="F235A4"/>
                </a:solidFill>
                <a:latin typeface="Arial"/>
                <a:cs typeface="Arial"/>
              </a:rPr>
              <a:t>:</a:t>
            </a:r>
            <a:r>
              <a:rPr kumimoji="0" lang="en-GB" sz="1600" b="1" i="0" u="none" strike="noStrike" kern="1200" cap="none" spc="0" normalizeH="0" baseline="0" noProof="0" dirty="0">
                <a:ln>
                  <a:noFill/>
                </a:ln>
                <a:solidFill>
                  <a:srgbClr val="000000"/>
                </a:solidFill>
                <a:effectLst/>
                <a:uLnTx/>
                <a:uFillTx/>
                <a:latin typeface="Arial"/>
                <a:ea typeface="+mn-ea"/>
                <a:cs typeface="Arial"/>
              </a:rPr>
              <a:t> </a:t>
            </a:r>
            <a:r>
              <a:rPr kumimoji="0" lang="en-GB" sz="1600" i="0" u="none" strike="noStrike" kern="1200" cap="none" spc="0" normalizeH="0" baseline="0" noProof="0" dirty="0">
                <a:ln>
                  <a:noFill/>
                </a:ln>
                <a:solidFill>
                  <a:srgbClr val="0072BA"/>
                </a:solidFill>
                <a:effectLst/>
                <a:uLnTx/>
                <a:uFillTx/>
                <a:latin typeface="Arial"/>
                <a:ea typeface="+mn-ea"/>
                <a:cs typeface="Arial"/>
              </a:rPr>
              <a:t>#GirlsGetEqual</a:t>
            </a:r>
            <a:endParaRPr lang="en-GB" dirty="0">
              <a:solidFill>
                <a:srgbClr val="000000"/>
              </a:solidFill>
              <a:latin typeface="Calibri" panose="020F0502020204030204"/>
              <a:cs typeface="Calibri" panose="020F0502020204030204"/>
            </a:endParaRPr>
          </a:p>
          <a:p>
            <a:pPr>
              <a:spcAft>
                <a:spcPts val="450"/>
              </a:spcAft>
              <a:defRPr/>
            </a:pPr>
            <a:endParaRPr lang="en-GB" sz="1600" b="1"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GB" sz="1600" b="1" i="0" u="none" strike="noStrike" kern="1200" cap="none" spc="0" normalizeH="0" baseline="0" noProof="0" dirty="0">
                <a:ln>
                  <a:noFill/>
                </a:ln>
                <a:solidFill>
                  <a:srgbClr val="F235A4"/>
                </a:solidFill>
                <a:effectLst/>
                <a:uLnTx/>
                <a:uFillTx/>
                <a:latin typeface="Arial"/>
                <a:ea typeface="+mn-ea"/>
                <a:cs typeface="Arial"/>
              </a:rPr>
              <a:t>Follow us! </a:t>
            </a:r>
            <a:endParaRPr lang="en-GB" sz="1600" b="1" i="0" u="none" strike="noStrike" kern="1200" cap="none" spc="0" normalizeH="0" baseline="0" noProof="0" dirty="0">
              <a:ln>
                <a:noFill/>
              </a:ln>
              <a:solidFill>
                <a:srgbClr val="F235A4"/>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450"/>
              </a:spcAft>
              <a:buClrTx/>
              <a:buSzTx/>
              <a:buFontTx/>
              <a:buNone/>
              <a:tabLst/>
              <a:defRPr/>
            </a:pPr>
            <a:endParaRPr kumimoji="0" lang="en-GB" sz="1600" b="1" i="0" u="none" strike="noStrike" kern="1200" cap="none" spc="0" normalizeH="0" baseline="0" noProof="0" dirty="0">
              <a:ln>
                <a:noFill/>
              </a:ln>
              <a:solidFill>
                <a:srgbClr val="FFFFFF"/>
              </a:solidFill>
              <a:effectLst/>
              <a:highlight>
                <a:srgbClr val="EF008C"/>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GB" sz="1600" b="1" i="0" u="none" strike="noStrike" kern="1200" cap="none" spc="0" normalizeH="0" baseline="0" noProof="0" dirty="0">
                <a:ln>
                  <a:noFill/>
                </a:ln>
                <a:solidFill>
                  <a:srgbClr val="F235A4"/>
                </a:solidFill>
                <a:effectLst/>
                <a:uLnTx/>
                <a:uFillTx/>
                <a:latin typeface="Arial"/>
                <a:ea typeface="+mn-ea"/>
                <a:cs typeface="Arial"/>
              </a:rPr>
              <a:t>Stay in touch! </a:t>
            </a:r>
            <a:endParaRPr kumimoji="0" lang="en-GB" sz="1600" b="0" i="0" u="none" strike="noStrike" kern="1200" cap="none" spc="0" normalizeH="0" baseline="0" noProof="0" dirty="0">
              <a:ln>
                <a:noFill/>
              </a:ln>
              <a:solidFill>
                <a:srgbClr val="F235A4"/>
              </a:solidFill>
              <a:effectLst/>
              <a:uLnTx/>
              <a:uFillTx/>
              <a:latin typeface="Arial" panose="020B0604020202020204" pitchFamily="34" charset="0"/>
              <a:ea typeface="+mn-ea"/>
              <a:cs typeface="Arial" panose="020B0604020202020204" pitchFamily="34" charset="0"/>
            </a:endParaRPr>
          </a:p>
          <a:p>
            <a:pPr>
              <a:spcBef>
                <a:spcPts val="600"/>
              </a:spcBef>
              <a:defRPr/>
            </a:pPr>
            <a:endParaRPr lang="en-GB" sz="1600" dirty="0">
              <a:solidFill>
                <a:srgbClr val="000000"/>
              </a:solidFill>
              <a:latin typeface="Arial"/>
              <a:cs typeface="Arial"/>
            </a:endParaRPr>
          </a:p>
          <a:p>
            <a:pPr>
              <a:spcBef>
                <a:spcPts val="600"/>
              </a:spcBef>
              <a:defRPr/>
            </a:pPr>
            <a:r>
              <a:rPr kumimoji="0" lang="en-GB" sz="1600" b="1" i="0" u="none" strike="noStrike" kern="1200" cap="none" spc="0" normalizeH="0" baseline="0" noProof="0" dirty="0">
                <a:ln>
                  <a:noFill/>
                </a:ln>
                <a:solidFill>
                  <a:srgbClr val="F235A4"/>
                </a:solidFill>
                <a:effectLst/>
                <a:uLnTx/>
                <a:uFillTx/>
                <a:latin typeface="Arial"/>
                <a:ea typeface="+mn-ea"/>
                <a:cs typeface="Arial"/>
              </a:rPr>
              <a:t>Visit our website:</a:t>
            </a:r>
            <a:r>
              <a:rPr kumimoji="0" lang="en-GB" sz="1600" b="0" i="0" u="none" strike="noStrike" kern="1200" cap="none" spc="0" normalizeH="0" baseline="0" noProof="0" dirty="0">
                <a:ln>
                  <a:noFill/>
                </a:ln>
                <a:solidFill>
                  <a:srgbClr val="000000"/>
                </a:solidFill>
                <a:effectLst/>
                <a:uLnTx/>
                <a:uFillTx/>
                <a:latin typeface="Arial"/>
                <a:ea typeface="+mn-ea"/>
                <a:cs typeface="Arial"/>
              </a:rPr>
              <a:t> </a:t>
            </a:r>
            <a:r>
              <a:rPr lang="en-GB" sz="1600" dirty="0">
                <a:solidFill>
                  <a:srgbClr val="0072BA"/>
                </a:solidFill>
                <a:latin typeface="Arial"/>
                <a:cs typeface="Arial"/>
              </a:rPr>
              <a:t>plan-international.org</a:t>
            </a:r>
            <a:endParaRPr lang="en-GB" dirty="0">
              <a:solidFill>
                <a:srgbClr val="0072BA"/>
              </a:solidFill>
              <a:cs typeface="Calibri"/>
            </a:endParaRPr>
          </a:p>
          <a:p>
            <a:pPr>
              <a:spcBef>
                <a:spcPts val="600"/>
              </a:spcBef>
              <a:defRPr/>
            </a:pPr>
            <a:endParaRPr lang="en-GB" sz="1600" b="1" dirty="0">
              <a:solidFill>
                <a:srgbClr val="F235A4"/>
              </a:solidFill>
              <a:latin typeface="Arial"/>
              <a:cs typeface="Arial"/>
            </a:endParaRPr>
          </a:p>
          <a:p>
            <a:pPr>
              <a:spcBef>
                <a:spcPts val="600"/>
              </a:spcBef>
              <a:defRPr/>
            </a:pPr>
            <a:r>
              <a:rPr kumimoji="0" lang="en-GB" sz="1600" b="1" i="0" u="none" strike="noStrike" kern="1200" cap="none" spc="0" normalizeH="0" baseline="0" noProof="0" dirty="0">
                <a:ln>
                  <a:noFill/>
                </a:ln>
                <a:solidFill>
                  <a:srgbClr val="F235A4"/>
                </a:solidFill>
                <a:effectLst/>
                <a:uLnTx/>
                <a:uFillTx/>
                <a:latin typeface="Arial"/>
                <a:ea typeface="+mn-ea"/>
                <a:cs typeface="Arial"/>
              </a:rPr>
              <a:t>Contact us:</a:t>
            </a:r>
            <a:r>
              <a:rPr kumimoji="0" lang="en-GB" sz="1600" b="0" i="0" u="none" strike="noStrike" kern="1200" cap="none" spc="0" normalizeH="0" baseline="0" noProof="0" dirty="0">
                <a:ln>
                  <a:noFill/>
                </a:ln>
                <a:solidFill>
                  <a:srgbClr val="0072BA"/>
                </a:solidFill>
                <a:effectLst/>
                <a:uLnTx/>
                <a:uFillTx/>
                <a:latin typeface="Arial"/>
                <a:ea typeface="+mn-ea"/>
                <a:cs typeface="Arial"/>
              </a:rPr>
              <a:t> </a:t>
            </a:r>
            <a:r>
              <a:rPr lang="en-GB" sz="1600" dirty="0">
                <a:solidFill>
                  <a:srgbClr val="0072BA"/>
                </a:solidFill>
                <a:latin typeface="Arial"/>
                <a:cs typeface="Arial"/>
                <a:hlinkClick r:id="rId7">
                  <a:extLst>
                    <a:ext uri="{A12FA001-AC4F-418D-AE19-62706E023703}">
                      <ahyp:hlinkClr xmlns:ahyp="http://schemas.microsoft.com/office/drawing/2018/hyperlinkcolor" val="tx"/>
                    </a:ext>
                  </a:extLst>
                </a:hlinkClick>
              </a:rPr>
              <a:t>Zoe.Birchall@</a:t>
            </a:r>
            <a:r>
              <a:rPr kumimoji="0" lang="en-GB" sz="1600" b="0" i="0" u="none" strike="noStrike" kern="1200" cap="none" spc="0" normalizeH="0" baseline="0" noProof="0" dirty="0">
                <a:ln>
                  <a:noFill/>
                </a:ln>
                <a:solidFill>
                  <a:srgbClr val="0072BA"/>
                </a:solidFill>
                <a:effectLst/>
                <a:uLnTx/>
                <a:uFillTx/>
                <a:latin typeface="Arial"/>
                <a:cs typeface="Arial"/>
                <a:hlinkClick r:id="rId7">
                  <a:extLst>
                    <a:ext uri="{A12FA001-AC4F-418D-AE19-62706E023703}">
                      <ahyp:hlinkClr xmlns:ahyp="http://schemas.microsoft.com/office/drawing/2018/hyperlinkcolor" val="tx"/>
                    </a:ext>
                  </a:extLst>
                </a:hlinkClick>
              </a:rPr>
              <a:t>Plan-international.org</a:t>
            </a:r>
            <a:r>
              <a:rPr lang="en-GB" sz="1600" dirty="0">
                <a:solidFill>
                  <a:srgbClr val="000000"/>
                </a:solidFill>
                <a:latin typeface="Arial"/>
                <a:cs typeface="Arial"/>
              </a:rPr>
              <a:t> </a:t>
            </a:r>
            <a:endParaRPr lang="en-GB" dirty="0"/>
          </a:p>
        </p:txBody>
      </p:sp>
      <p:grpSp>
        <p:nvGrpSpPr>
          <p:cNvPr id="16" name="Group 15">
            <a:extLst>
              <a:ext uri="{FF2B5EF4-FFF2-40B4-BE49-F238E27FC236}">
                <a16:creationId xmlns:a16="http://schemas.microsoft.com/office/drawing/2014/main" id="{8555C5CA-A4DA-4090-8BD7-C91F96FC45F3}"/>
              </a:ext>
            </a:extLst>
          </p:cNvPr>
          <p:cNvGrpSpPr/>
          <p:nvPr/>
        </p:nvGrpSpPr>
        <p:grpSpPr>
          <a:xfrm>
            <a:off x="2380527" y="4479395"/>
            <a:ext cx="2080120" cy="345374"/>
            <a:chOff x="5897237" y="3715591"/>
            <a:chExt cx="2080120" cy="345374"/>
          </a:xfrm>
        </p:grpSpPr>
        <p:sp>
          <p:nvSpPr>
            <p:cNvPr id="17" name="Rectangle 16">
              <a:extLst>
                <a:ext uri="{FF2B5EF4-FFF2-40B4-BE49-F238E27FC236}">
                  <a16:creationId xmlns:a16="http://schemas.microsoft.com/office/drawing/2014/main" id="{E5F19EEF-06F8-4DEA-A89C-89CB294F08F3}"/>
                </a:ext>
              </a:extLst>
            </p:cNvPr>
            <p:cNvSpPr/>
            <p:nvPr/>
          </p:nvSpPr>
          <p:spPr>
            <a:xfrm>
              <a:off x="6175261" y="3722411"/>
              <a:ext cx="1802096" cy="338554"/>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a:ln>
                    <a:noFill/>
                  </a:ln>
                  <a:solidFill>
                    <a:srgbClr val="0563C1"/>
                  </a:solidFill>
                  <a:effectLst/>
                  <a:uLnTx/>
                  <a:uFillTx/>
                  <a:latin typeface="Arial"/>
                  <a:ea typeface="+mn-ea"/>
                  <a:cs typeface="Arial"/>
                  <a:hlinkClick r:id="rId8"/>
                </a:rPr>
                <a:t>planinternational</a:t>
              </a:r>
              <a:r>
                <a:rPr kumimoji="0" lang="en-US" sz="1600" b="0" i="0" u="none" strike="noStrike" kern="1200" cap="none" spc="0" normalizeH="0" baseline="0" noProof="0">
                  <a:ln>
                    <a:noFill/>
                  </a:ln>
                  <a:solidFill>
                    <a:srgbClr val="000000"/>
                  </a:solidFill>
                  <a:effectLst/>
                  <a:uLnTx/>
                  <a:uFillTx/>
                  <a:latin typeface="Arial"/>
                  <a:ea typeface="+mn-ea"/>
                  <a:cs typeface="Arial"/>
                </a:rPr>
                <a:t> </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8" name="Picture 17" descr="Image result for youtube">
              <a:hlinkClick r:id="rId9"/>
              <a:extLst>
                <a:ext uri="{FF2B5EF4-FFF2-40B4-BE49-F238E27FC236}">
                  <a16:creationId xmlns:a16="http://schemas.microsoft.com/office/drawing/2014/main" id="{C5195EA8-F1A0-4EF6-A5D1-286675D118F2}"/>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897237" y="3715591"/>
              <a:ext cx="314220" cy="314220"/>
            </a:xfrm>
            <a:prstGeom prst="rect">
              <a:avLst/>
            </a:prstGeom>
            <a:noFill/>
            <a:ln>
              <a:noFill/>
            </a:ln>
          </p:spPr>
        </p:pic>
      </p:grpSp>
      <p:sp>
        <p:nvSpPr>
          <p:cNvPr id="20" name="Rectangle 19">
            <a:extLst>
              <a:ext uri="{FF2B5EF4-FFF2-40B4-BE49-F238E27FC236}">
                <a16:creationId xmlns:a16="http://schemas.microsoft.com/office/drawing/2014/main" id="{8107C0D2-81D1-4521-B8BB-69F9305BF0BF}"/>
              </a:ext>
            </a:extLst>
          </p:cNvPr>
          <p:cNvSpPr/>
          <p:nvPr/>
        </p:nvSpPr>
        <p:spPr>
          <a:xfrm>
            <a:off x="3955313" y="3860281"/>
            <a:ext cx="192791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a:ln>
                  <a:noFill/>
                </a:ln>
                <a:solidFill>
                  <a:srgbClr val="0563C1"/>
                </a:solidFill>
                <a:effectLst/>
                <a:uLnTx/>
                <a:uFillTx/>
                <a:latin typeface="Arial" panose="020B0604020202020204" pitchFamily="34" charset="0"/>
                <a:ea typeface="Calibri" charset="0"/>
                <a:cs typeface="Arial" panose="020B0604020202020204" pitchFamily="34" charset="0"/>
                <a:hlinkClick r:id="rId11"/>
              </a:rPr>
              <a:t>@planinternational</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23" name="Rectangle 22">
            <a:extLst>
              <a:ext uri="{FF2B5EF4-FFF2-40B4-BE49-F238E27FC236}">
                <a16:creationId xmlns:a16="http://schemas.microsoft.com/office/drawing/2014/main" id="{D32F5F0B-37ED-4A6B-BAAF-73B5F943434E}"/>
              </a:ext>
            </a:extLst>
          </p:cNvPr>
          <p:cNvSpPr/>
          <p:nvPr/>
        </p:nvSpPr>
        <p:spPr>
          <a:xfrm>
            <a:off x="6161468" y="3841409"/>
            <a:ext cx="17443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err="1">
                <a:ln>
                  <a:noFill/>
                </a:ln>
                <a:solidFill>
                  <a:srgbClr val="0563C1"/>
                </a:solidFill>
                <a:effectLst/>
                <a:uLnTx/>
                <a:uFillTx/>
                <a:latin typeface="Arial" panose="020B0604020202020204" pitchFamily="34" charset="0"/>
                <a:ea typeface="Calibri" charset="0"/>
                <a:cs typeface="Arial" panose="020B0604020202020204" pitchFamily="34" charset="0"/>
                <a:hlinkClick r:id="rId12"/>
              </a:rPr>
              <a:t>planinternational</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rPr>
              <a:t> </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A3229CB8-6DA6-498F-A39A-72DD58CD5864}"/>
              </a:ext>
            </a:extLst>
          </p:cNvPr>
          <p:cNvGrpSpPr/>
          <p:nvPr/>
        </p:nvGrpSpPr>
        <p:grpSpPr>
          <a:xfrm>
            <a:off x="4388979" y="4438727"/>
            <a:ext cx="1999456" cy="338554"/>
            <a:chOff x="2873372" y="3464956"/>
            <a:chExt cx="1999456" cy="338554"/>
          </a:xfrm>
        </p:grpSpPr>
        <p:sp>
          <p:nvSpPr>
            <p:cNvPr id="26" name="Rectangle 25">
              <a:extLst>
                <a:ext uri="{FF2B5EF4-FFF2-40B4-BE49-F238E27FC236}">
                  <a16:creationId xmlns:a16="http://schemas.microsoft.com/office/drawing/2014/main" id="{19281948-818D-42FE-86B5-43DA13A07DBB}"/>
                </a:ext>
              </a:extLst>
            </p:cNvPr>
            <p:cNvSpPr/>
            <p:nvPr/>
          </p:nvSpPr>
          <p:spPr>
            <a:xfrm>
              <a:off x="3059511" y="3464956"/>
              <a:ext cx="181331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charset="0"/>
                  <a:cs typeface="Arial" panose="020B0604020202020204" pitchFamily="34" charset="0"/>
                  <a:hlinkClick r:id="rId13"/>
                </a:rPr>
                <a:t>plan-international </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7" name="Picture 26" descr="Image result for linked in">
              <a:hlinkClick r:id="rId13"/>
              <a:extLst>
                <a:ext uri="{FF2B5EF4-FFF2-40B4-BE49-F238E27FC236}">
                  <a16:creationId xmlns:a16="http://schemas.microsoft.com/office/drawing/2014/main" id="{8C2AF5AE-6C5A-4491-88EC-B08BBBB2C210}"/>
                </a:ext>
              </a:extLst>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873372" y="3542212"/>
              <a:ext cx="215037" cy="215037"/>
            </a:xfrm>
            <a:prstGeom prst="rect">
              <a:avLst/>
            </a:prstGeom>
            <a:noFill/>
            <a:ln>
              <a:noFill/>
            </a:ln>
          </p:spPr>
        </p:pic>
      </p:grpSp>
      <p:sp>
        <p:nvSpPr>
          <p:cNvPr id="30" name="TextBox 29">
            <a:extLst>
              <a:ext uri="{FF2B5EF4-FFF2-40B4-BE49-F238E27FC236}">
                <a16:creationId xmlns:a16="http://schemas.microsoft.com/office/drawing/2014/main" id="{20B803A4-3B98-4411-95A5-CEBAC6999809}"/>
              </a:ext>
            </a:extLst>
          </p:cNvPr>
          <p:cNvSpPr txBox="1"/>
          <p:nvPr/>
        </p:nvSpPr>
        <p:spPr>
          <a:xfrm>
            <a:off x="6666233" y="4441642"/>
            <a:ext cx="21320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15"/>
              </a:rPr>
              <a:t>@plan.international</a:t>
            </a: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descr="A white x on a black background&#10;&#10;Description automatically generated">
            <a:extLst>
              <a:ext uri="{FF2B5EF4-FFF2-40B4-BE49-F238E27FC236}">
                <a16:creationId xmlns:a16="http://schemas.microsoft.com/office/drawing/2014/main" id="{4615ED14-4F75-6926-883F-680C0B787107}"/>
              </a:ext>
            </a:extLst>
          </p:cNvPr>
          <p:cNvPicPr>
            <a:picLocks noChangeAspect="1"/>
          </p:cNvPicPr>
          <p:nvPr/>
        </p:nvPicPr>
        <p:blipFill>
          <a:blip r:embed="rId16"/>
          <a:stretch>
            <a:fillRect/>
          </a:stretch>
        </p:blipFill>
        <p:spPr>
          <a:xfrm>
            <a:off x="2147745" y="3928068"/>
            <a:ext cx="234177" cy="215592"/>
          </a:xfrm>
          <a:prstGeom prst="rect">
            <a:avLst/>
          </a:prstGeom>
        </p:spPr>
      </p:pic>
      <p:sp>
        <p:nvSpPr>
          <p:cNvPr id="5" name="Rectangle 4">
            <a:extLst>
              <a:ext uri="{FF2B5EF4-FFF2-40B4-BE49-F238E27FC236}">
                <a16:creationId xmlns:a16="http://schemas.microsoft.com/office/drawing/2014/main" id="{1DF2ED27-944F-6027-6A16-45A15503D0E3}"/>
              </a:ext>
            </a:extLst>
          </p:cNvPr>
          <p:cNvSpPr/>
          <p:nvPr/>
        </p:nvSpPr>
        <p:spPr>
          <a:xfrm>
            <a:off x="2379916" y="3863809"/>
            <a:ext cx="1927916" cy="338554"/>
          </a:xfrm>
          <a:prstGeom prst="rect">
            <a:avLst/>
          </a:prstGeom>
        </p:spPr>
        <p:txBody>
          <a:bodyPr wrap="square" lIns="91440" tIns="45720" rIns="91440" bIns="45720" anchor="t">
            <a:spAutoFit/>
          </a:bodyPr>
          <a:lstStyle/>
          <a:p>
            <a:pPr>
              <a:defRPr/>
            </a:pPr>
            <a:r>
              <a:rPr kumimoji="0" lang="en-GB" sz="1600" b="0" i="0" u="sng" strike="noStrike" kern="1200" cap="none" spc="0" normalizeH="0" baseline="0" noProof="0">
                <a:ln>
                  <a:noFill/>
                </a:ln>
                <a:solidFill>
                  <a:srgbClr val="0563C1"/>
                </a:solidFill>
                <a:effectLst/>
                <a:uLnTx/>
                <a:uFillTx/>
                <a:latin typeface="Arial"/>
                <a:ea typeface="Calibri" charset="0"/>
                <a:cs typeface="Arial"/>
                <a:hlinkClick r:id="rId17"/>
              </a:rPr>
              <a:t>@</a:t>
            </a:r>
            <a:r>
              <a:rPr lang="en-GB" sz="1600" u="sng">
                <a:solidFill>
                  <a:srgbClr val="0563C1"/>
                </a:solidFill>
                <a:latin typeface="Arial"/>
                <a:ea typeface="Calibri" charset="0"/>
                <a:cs typeface="Arial"/>
                <a:hlinkClick r:id="rId17"/>
              </a:rPr>
              <a:t>planglobal</a:t>
            </a:r>
            <a:r>
              <a:rPr lang="en-US" sz="1600">
                <a:solidFill>
                  <a:srgbClr val="000000"/>
                </a:solidFill>
                <a:latin typeface="Arial"/>
                <a:cs typeface="Arial"/>
              </a:rPr>
              <a:t> </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descr="A colorful logo on a black background&#10;&#10;Description automatically generated">
            <a:extLst>
              <a:ext uri="{FF2B5EF4-FFF2-40B4-BE49-F238E27FC236}">
                <a16:creationId xmlns:a16="http://schemas.microsoft.com/office/drawing/2014/main" id="{8D3690E9-EE5C-1A79-E72C-AB90E079ED4D}"/>
              </a:ext>
            </a:extLst>
          </p:cNvPr>
          <p:cNvPicPr>
            <a:picLocks noChangeAspect="1"/>
          </p:cNvPicPr>
          <p:nvPr/>
        </p:nvPicPr>
        <p:blipFill>
          <a:blip r:embed="rId18"/>
          <a:stretch>
            <a:fillRect/>
          </a:stretch>
        </p:blipFill>
        <p:spPr>
          <a:xfrm>
            <a:off x="6388048" y="4474427"/>
            <a:ext cx="420030" cy="255549"/>
          </a:xfrm>
          <a:prstGeom prst="rect">
            <a:avLst/>
          </a:prstGeom>
        </p:spPr>
      </p:pic>
      <p:pic>
        <p:nvPicPr>
          <p:cNvPr id="8" name="Picture 7" descr="A logo of a camera&#10;&#10;Description automatically generated">
            <a:extLst>
              <a:ext uri="{FF2B5EF4-FFF2-40B4-BE49-F238E27FC236}">
                <a16:creationId xmlns:a16="http://schemas.microsoft.com/office/drawing/2014/main" id="{4CCB66E4-33DD-A48E-F542-3DE46F406141}"/>
              </a:ext>
            </a:extLst>
          </p:cNvPr>
          <p:cNvPicPr>
            <a:picLocks noChangeAspect="1"/>
          </p:cNvPicPr>
          <p:nvPr/>
        </p:nvPicPr>
        <p:blipFill>
          <a:blip r:embed="rId19"/>
          <a:stretch>
            <a:fillRect/>
          </a:stretch>
        </p:blipFill>
        <p:spPr>
          <a:xfrm>
            <a:off x="3773964" y="3906902"/>
            <a:ext cx="234176" cy="252761"/>
          </a:xfrm>
          <a:prstGeom prst="rect">
            <a:avLst/>
          </a:prstGeom>
        </p:spPr>
      </p:pic>
      <p:pic>
        <p:nvPicPr>
          <p:cNvPr id="9" name="Picture 8" descr="A blue circle with a white f in it&#10;&#10;Description automatically generated">
            <a:extLst>
              <a:ext uri="{FF2B5EF4-FFF2-40B4-BE49-F238E27FC236}">
                <a16:creationId xmlns:a16="http://schemas.microsoft.com/office/drawing/2014/main" id="{A364968A-053D-2C62-C97F-3C4C3B634825}"/>
              </a:ext>
            </a:extLst>
          </p:cNvPr>
          <p:cNvPicPr>
            <a:picLocks noChangeAspect="1"/>
          </p:cNvPicPr>
          <p:nvPr/>
        </p:nvPicPr>
        <p:blipFill>
          <a:blip r:embed="rId20"/>
          <a:stretch>
            <a:fillRect/>
          </a:stretch>
        </p:blipFill>
        <p:spPr>
          <a:xfrm>
            <a:off x="5876692" y="3862399"/>
            <a:ext cx="438616" cy="292721"/>
          </a:xfrm>
          <a:prstGeom prst="rect">
            <a:avLst/>
          </a:prstGeom>
        </p:spPr>
      </p:pic>
    </p:spTree>
    <p:extLst>
      <p:ext uri="{BB962C8B-B14F-4D97-AF65-F5344CB8AC3E}">
        <p14:creationId xmlns:p14="http://schemas.microsoft.com/office/powerpoint/2010/main" val="655621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35A4"/>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44FEB88-E4B3-4EAA-9996-73673117C013}"/>
              </a:ext>
            </a:extLst>
          </p:cNvPr>
          <p:cNvSpPr txBox="1"/>
          <p:nvPr/>
        </p:nvSpPr>
        <p:spPr>
          <a:xfrm>
            <a:off x="762001" y="363794"/>
            <a:ext cx="10800734"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E8E100"/>
                </a:solidFill>
                <a:effectLst/>
                <a:uLnTx/>
                <a:uFillTx/>
                <a:latin typeface="Veneer"/>
              </a:rPr>
              <a:t>About…</a:t>
            </a:r>
            <a:endParaRPr lang="en-GB" sz="6000" b="0" i="0" u="none" strike="noStrike" kern="1200" cap="none" spc="0" normalizeH="0" baseline="0" noProof="0">
              <a:ln>
                <a:noFill/>
              </a:ln>
              <a:solidFill>
                <a:srgbClr val="E8E100"/>
              </a:solidFill>
              <a:effectLst/>
              <a:uLnTx/>
              <a:uFillTx/>
              <a:latin typeface="Vene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0072BA"/>
              </a:solidFill>
              <a:effectLst/>
              <a:uLnTx/>
              <a:uFillTx/>
              <a:latin typeface="Arial" panose="020B0604020202020204" pitchFamily="34" charset="0"/>
              <a:ea typeface="+mn-ea"/>
              <a:cs typeface="Arial" panose="020B0604020202020204" pitchFamily="34" charset="0"/>
            </a:endParaRPr>
          </a:p>
        </p:txBody>
      </p:sp>
      <p:pic>
        <p:nvPicPr>
          <p:cNvPr id="11" name="Picture 10" descr="Text, logo&#10;&#10;Description automatically generated">
            <a:extLst>
              <a:ext uri="{FF2B5EF4-FFF2-40B4-BE49-F238E27FC236}">
                <a16:creationId xmlns:a16="http://schemas.microsoft.com/office/drawing/2014/main" id="{08EB88C0-7451-45E3-89EC-E5DE858F5EE0}"/>
              </a:ext>
            </a:extLst>
          </p:cNvPr>
          <p:cNvPicPr>
            <a:picLocks noChangeAspect="1"/>
          </p:cNvPicPr>
          <p:nvPr/>
        </p:nvPicPr>
        <p:blipFill>
          <a:blip r:embed="rId2"/>
          <a:stretch>
            <a:fillRect/>
          </a:stretch>
        </p:blipFill>
        <p:spPr>
          <a:xfrm>
            <a:off x="9459061" y="106667"/>
            <a:ext cx="2187055" cy="577481"/>
          </a:xfrm>
          <a:prstGeom prst="rect">
            <a:avLst/>
          </a:prstGeom>
        </p:spPr>
      </p:pic>
      <p:pic>
        <p:nvPicPr>
          <p:cNvPr id="2" name="Picture 1">
            <a:extLst>
              <a:ext uri="{FF2B5EF4-FFF2-40B4-BE49-F238E27FC236}">
                <a16:creationId xmlns:a16="http://schemas.microsoft.com/office/drawing/2014/main" id="{ADA92A30-B456-C588-5C20-0561D02F2EE3}"/>
              </a:ext>
            </a:extLst>
          </p:cNvPr>
          <p:cNvPicPr>
            <a:picLocks noChangeAspect="1"/>
          </p:cNvPicPr>
          <p:nvPr/>
        </p:nvPicPr>
        <p:blipFill rotWithShape="1">
          <a:blip r:embed="rId3"/>
          <a:srcRect l="7101" t="59656" r="2008" b="3059"/>
          <a:stretch/>
        </p:blipFill>
        <p:spPr>
          <a:xfrm>
            <a:off x="2494134" y="3861857"/>
            <a:ext cx="7670483" cy="2063360"/>
          </a:xfrm>
          <a:prstGeom prst="rect">
            <a:avLst/>
          </a:prstGeom>
        </p:spPr>
      </p:pic>
      <p:sp>
        <p:nvSpPr>
          <p:cNvPr id="3" name="TextBox 2">
            <a:extLst>
              <a:ext uri="{FF2B5EF4-FFF2-40B4-BE49-F238E27FC236}">
                <a16:creationId xmlns:a16="http://schemas.microsoft.com/office/drawing/2014/main" id="{8CDB3CDC-27E1-3917-E554-4712C5365FE0}"/>
              </a:ext>
            </a:extLst>
          </p:cNvPr>
          <p:cNvSpPr txBox="1"/>
          <p:nvPr/>
        </p:nvSpPr>
        <p:spPr>
          <a:xfrm>
            <a:off x="2524557" y="1715452"/>
            <a:ext cx="7673329" cy="1432032"/>
          </a:xfrm>
          <a:prstGeom prst="rect">
            <a:avLst/>
          </a:prstGeom>
          <a:solidFill>
            <a:schemeClr val="bg1"/>
          </a:solidFill>
          <a:ln w="38100">
            <a:solidFill>
              <a:srgbClr val="E8E100"/>
            </a:solidFill>
          </a:ln>
        </p:spPr>
        <p:txBody>
          <a:bodyPr wrap="square" lIns="91440" tIns="45720" rIns="91440" bIns="45720" rtlCol="0" anchor="t">
            <a:spAutoFit/>
          </a:bodyPr>
          <a:lstStyle/>
          <a:p>
            <a:r>
              <a:rPr lang="en-GB" sz="1400" b="1">
                <a:highlight>
                  <a:srgbClr val="E8E100"/>
                </a:highlight>
                <a:latin typeface="Arial"/>
                <a:cs typeface="Arial"/>
              </a:rPr>
              <a:t>The Girls Get Equal campaign </a:t>
            </a:r>
            <a:endParaRPr lang="en-US"/>
          </a:p>
          <a:p>
            <a:r>
              <a:rPr lang="en-GB" sz="1400">
                <a:latin typeface="Arial" panose="020B0604020202020204" pitchFamily="34" charset="0"/>
                <a:cs typeface="Arial" panose="020B0604020202020204" pitchFamily="34" charset="0"/>
              </a:rPr>
              <a:t>Plan International has been campaigning for girls’ rights for over a decade. The Girls Get Equal campaign, created with youth activists around the world, aims to ensure girls and young women have equal power over their own lives and can shape the world around them. Girls and young women, in all their diversity, must be free to be themselves: to campaign, take collective action, and make decisions about the issues that affect their lives, wherever they are. </a:t>
            </a:r>
          </a:p>
        </p:txBody>
      </p:sp>
    </p:spTree>
    <p:extLst>
      <p:ext uri="{BB962C8B-B14F-4D97-AF65-F5344CB8AC3E}">
        <p14:creationId xmlns:p14="http://schemas.microsoft.com/office/powerpoint/2010/main" val="3372107676"/>
      </p:ext>
    </p:extLst>
  </p:cSld>
  <p:clrMapOvr>
    <a:masterClrMapping/>
  </p:clrMapOvr>
</p:sld>
</file>

<file path=ppt/theme/theme1.xml><?xml version="1.0" encoding="utf-8"?>
<a:theme xmlns:a="http://schemas.openxmlformats.org/drawingml/2006/main" name="Office Theme">
  <a:themeElements>
    <a:clrScheme name="GGE REDUCED PALETTE">
      <a:dk1>
        <a:srgbClr val="000000"/>
      </a:dk1>
      <a:lt1>
        <a:srgbClr val="FFFFFF"/>
      </a:lt1>
      <a:dk2>
        <a:srgbClr val="D9D9D6"/>
      </a:dk2>
      <a:lt2>
        <a:srgbClr val="E7E6E6"/>
      </a:lt2>
      <a:accent1>
        <a:srgbClr val="0071CE"/>
      </a:accent1>
      <a:accent2>
        <a:srgbClr val="D22630"/>
      </a:accent2>
      <a:accent3>
        <a:srgbClr val="F1C300"/>
      </a:accent3>
      <a:accent4>
        <a:srgbClr val="FF7800"/>
      </a:accent4>
      <a:accent5>
        <a:srgbClr val="D9D9D6"/>
      </a:accent5>
      <a:accent6>
        <a:srgbClr val="000000"/>
      </a:accent6>
      <a:hlink>
        <a:srgbClr val="0071CE"/>
      </a:hlink>
      <a:folHlink>
        <a:srgbClr val="05050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H-Plan_International_GGE_PPT Template-Final-IO-Eng19 (1)" id="{9E89650D-5C84-41F4-889D-98897CA600C2}" vid="{7C63F0B5-6CF0-47D5-AA2A-789F8981C3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8d14524-86ac-4e0d-90a7-92cc29c5d25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9BE2D2CB55514F97FA9F14FD2ED07A" ma:contentTypeVersion="16" ma:contentTypeDescription="Create a new document." ma:contentTypeScope="" ma:versionID="12b58e945fadf87959e0fbe77c81d85a">
  <xsd:schema xmlns:xsd="http://www.w3.org/2001/XMLSchema" xmlns:xs="http://www.w3.org/2001/XMLSchema" xmlns:p="http://schemas.microsoft.com/office/2006/metadata/properties" xmlns:ns2="38d14524-86ac-4e0d-90a7-92cc29c5d258" xmlns:ns3="b3fed396-26d0-427a-a721-ab968a801a64" targetNamespace="http://schemas.microsoft.com/office/2006/metadata/properties" ma:root="true" ma:fieldsID="f84012a5d39baac54c4d6dda6a61bab3" ns2:_="" ns3:_="">
    <xsd:import namespace="38d14524-86ac-4e0d-90a7-92cc29c5d258"/>
    <xsd:import namespace="b3fed396-26d0-427a-a721-ab968a801a6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d14524-86ac-4e0d-90a7-92cc29c5d2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0109c95-c5a9-46e1-a049-74d4c705e36e"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fed396-26d0-427a-a721-ab968a801a6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245977-CDC7-4BE6-8AAB-CC9961FA2948}">
  <ds:schemaRefs>
    <ds:schemaRef ds:uri="http://purl.org/dc/elements/1.1/"/>
    <ds:schemaRef ds:uri="http://schemas.microsoft.com/office/infopath/2007/PartnerControls"/>
    <ds:schemaRef ds:uri="38d14524-86ac-4e0d-90a7-92cc29c5d258"/>
    <ds:schemaRef ds:uri="http://schemas.microsoft.com/office/2006/documentManagement/types"/>
    <ds:schemaRef ds:uri="http://schemas.microsoft.com/office/2006/metadata/properties"/>
    <ds:schemaRef ds:uri="http://www.w3.org/XML/1998/namespace"/>
    <ds:schemaRef ds:uri="http://purl.org/dc/dcmitype/"/>
    <ds:schemaRef ds:uri="http://schemas.openxmlformats.org/package/2006/metadata/core-properties"/>
    <ds:schemaRef ds:uri="b3fed396-26d0-427a-a721-ab968a801a64"/>
    <ds:schemaRef ds:uri="http://purl.org/dc/terms/"/>
  </ds:schemaRefs>
</ds:datastoreItem>
</file>

<file path=customXml/itemProps2.xml><?xml version="1.0" encoding="utf-8"?>
<ds:datastoreItem xmlns:ds="http://schemas.openxmlformats.org/officeDocument/2006/customXml" ds:itemID="{64F08890-475D-4899-8DCE-64CF6354788B}">
  <ds:schemaRefs>
    <ds:schemaRef ds:uri="38d14524-86ac-4e0d-90a7-92cc29c5d258"/>
    <ds:schemaRef ds:uri="b3fed396-26d0-427a-a721-ab968a801a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3DB7D16-8644-4EF3-A879-929F243555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GH-Plan_International_GGE_PPT Template-Final-IO-Eng19</Template>
  <TotalTime>0</TotalTime>
  <Words>1137</Words>
  <Application>Microsoft Office PowerPoint</Application>
  <PresentationFormat>Widescreen</PresentationFormat>
  <Paragraphs>71</Paragraphs>
  <Slides>7</Slides>
  <Notes>1</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Turning The World Around</vt:lpstr>
      <vt:lpstr>PowerPoint Presentation</vt:lpstr>
      <vt:lpstr>WORK WITH US!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SHORT TITLE COVER SLIDE</dc:title>
  <dc:creator>Turner, Khadijah</dc:creator>
  <cp:lastModifiedBy>Birchall, Zoe</cp:lastModifiedBy>
  <cp:revision>122</cp:revision>
  <cp:lastPrinted>2019-01-15T11:18:32Z</cp:lastPrinted>
  <dcterms:created xsi:type="dcterms:W3CDTF">2023-09-04T13:24:11Z</dcterms:created>
  <dcterms:modified xsi:type="dcterms:W3CDTF">2023-10-03T07:50:27Z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0x010100449BE2D2CB55514F97FA9F14FD2ED07A</vt:lpwstr>
  </property>
  <property fmtid="{D5CDD505-2E9C-101B-9397-08002B2CF9AE}" pid="3" name="MediaServiceImageTags">
    <vt:lpwstr/>
  </property>
</Properties>
</file>